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8" r:id="rId6"/>
    <p:sldId id="270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A1992-E376-43E4-B736-12967D8E63A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5D2EF09-863C-4019-BC6F-096274F6EE55}">
      <dgm:prSet phldrT="[ข้อความ]" custT="1"/>
      <dgm:spPr/>
      <dgm:t>
        <a:bodyPr/>
        <a:lstStyle/>
        <a:p>
          <a:r>
            <a:rPr lang="th-TH" sz="2000" dirty="0"/>
            <a:t>เจ้าหนี้ไม่รับชำระหนี้</a:t>
          </a:r>
        </a:p>
      </dgm:t>
    </dgm:pt>
    <dgm:pt modelId="{6DADBB1A-3AA3-402B-8113-5CAA2CF48DF1}" type="parTrans" cxnId="{9FF22A3F-F3E8-4824-87C6-DE85C84A30FC}">
      <dgm:prSet/>
      <dgm:spPr/>
      <dgm:t>
        <a:bodyPr/>
        <a:lstStyle/>
        <a:p>
          <a:endParaRPr lang="th-TH"/>
        </a:p>
      </dgm:t>
    </dgm:pt>
    <dgm:pt modelId="{057D13F5-953D-495F-8189-2616B252CB1E}" type="sibTrans" cxnId="{9FF22A3F-F3E8-4824-87C6-DE85C84A30FC}">
      <dgm:prSet/>
      <dgm:spPr/>
      <dgm:t>
        <a:bodyPr/>
        <a:lstStyle/>
        <a:p>
          <a:endParaRPr lang="th-TH"/>
        </a:p>
      </dgm:t>
    </dgm:pt>
    <dgm:pt modelId="{F924D80B-C477-46CC-91D4-5CE894764623}">
      <dgm:prSet phldrT="[ข้อความ]" custT="1"/>
      <dgm:spPr/>
      <dgm:t>
        <a:bodyPr/>
        <a:lstStyle/>
        <a:p>
          <a:r>
            <a:rPr lang="th-TH" sz="2000" dirty="0"/>
            <a:t>ลูกหนี้ขอปฏิบัติการชำระหนี้โดยชอบ</a:t>
          </a:r>
        </a:p>
      </dgm:t>
    </dgm:pt>
    <dgm:pt modelId="{645FB759-DB8B-4096-AC90-A921C17FC751}" type="parTrans" cxnId="{973BDFE6-5EAD-48B5-B2E3-8DBCC8225916}">
      <dgm:prSet custT="1"/>
      <dgm:spPr/>
      <dgm:t>
        <a:bodyPr/>
        <a:lstStyle/>
        <a:p>
          <a:endParaRPr lang="th-TH" sz="800"/>
        </a:p>
      </dgm:t>
    </dgm:pt>
    <dgm:pt modelId="{6D439717-4908-4CEE-97E9-FCB0643B4595}" type="sibTrans" cxnId="{973BDFE6-5EAD-48B5-B2E3-8DBCC8225916}">
      <dgm:prSet/>
      <dgm:spPr/>
      <dgm:t>
        <a:bodyPr/>
        <a:lstStyle/>
        <a:p>
          <a:endParaRPr lang="th-TH"/>
        </a:p>
      </dgm:t>
    </dgm:pt>
    <dgm:pt modelId="{F76122F4-2B9E-4F26-A5AD-2C30D0898D9F}">
      <dgm:prSet phldrT="[ข้อความ]" custT="1"/>
      <dgm:spPr/>
      <dgm:t>
        <a:bodyPr/>
        <a:lstStyle/>
        <a:p>
          <a:r>
            <a:rPr lang="th-TH" sz="2000" dirty="0"/>
            <a:t>วิธีการขอชำระหนี้ ม </a:t>
          </a:r>
          <a:r>
            <a:rPr lang="en-US" sz="2000" dirty="0"/>
            <a:t>208 </a:t>
          </a:r>
          <a:r>
            <a:rPr lang="th-TH" sz="2000" dirty="0"/>
            <a:t>ว.</a:t>
          </a:r>
          <a:r>
            <a:rPr lang="en-US" sz="2000" dirty="0"/>
            <a:t>1</a:t>
          </a:r>
          <a:endParaRPr lang="th-TH" sz="2000" dirty="0"/>
        </a:p>
      </dgm:t>
    </dgm:pt>
    <dgm:pt modelId="{2D5AF8A0-F876-41A5-B084-B958C4DBA940}" type="parTrans" cxnId="{C8A78CCB-1C92-44B3-AC7A-6F68B25B34BD}">
      <dgm:prSet custT="1"/>
      <dgm:spPr/>
      <dgm:t>
        <a:bodyPr/>
        <a:lstStyle/>
        <a:p>
          <a:endParaRPr lang="th-TH" sz="800"/>
        </a:p>
      </dgm:t>
    </dgm:pt>
    <dgm:pt modelId="{1AB997D6-0C04-48AB-8AA8-2765FF6368CD}" type="sibTrans" cxnId="{C8A78CCB-1C92-44B3-AC7A-6F68B25B34BD}">
      <dgm:prSet/>
      <dgm:spPr/>
      <dgm:t>
        <a:bodyPr/>
        <a:lstStyle/>
        <a:p>
          <a:endParaRPr lang="th-TH"/>
        </a:p>
      </dgm:t>
    </dgm:pt>
    <dgm:pt modelId="{97FF8CE4-B968-4D42-B4D4-B600E7448F33}">
      <dgm:prSet phldrT="[ข้อความ]" custT="1"/>
      <dgm:spPr/>
      <dgm:t>
        <a:bodyPr/>
        <a:lstStyle/>
        <a:p>
          <a:r>
            <a:rPr lang="th-TH" sz="2000" dirty="0"/>
            <a:t>ข้อยกเว้นของการขอการชำระหนี้</a:t>
          </a:r>
        </a:p>
      </dgm:t>
    </dgm:pt>
    <dgm:pt modelId="{5AB7983C-1BEB-4C97-9071-E286165C58C0}" type="parTrans" cxnId="{D73EF017-5281-4033-B241-F823F8E3C91D}">
      <dgm:prSet custT="1"/>
      <dgm:spPr/>
      <dgm:t>
        <a:bodyPr/>
        <a:lstStyle/>
        <a:p>
          <a:endParaRPr lang="th-TH" sz="800"/>
        </a:p>
      </dgm:t>
    </dgm:pt>
    <dgm:pt modelId="{355BE92E-7BDE-446E-B957-BD9AB4D93C99}" type="sibTrans" cxnId="{D73EF017-5281-4033-B241-F823F8E3C91D}">
      <dgm:prSet/>
      <dgm:spPr/>
      <dgm:t>
        <a:bodyPr/>
        <a:lstStyle/>
        <a:p>
          <a:endParaRPr lang="th-TH"/>
        </a:p>
      </dgm:t>
    </dgm:pt>
    <dgm:pt modelId="{CF497862-0B5D-42E3-8502-FC9D3AB58BB7}">
      <dgm:prSet phldrT="[ข้อความ]" custT="1"/>
      <dgm:spPr/>
      <dgm:t>
        <a:bodyPr/>
        <a:lstStyle/>
        <a:p>
          <a:r>
            <a:rPr lang="th-TH" sz="2000" dirty="0"/>
            <a:t>เจ้าหนี้ไม่รับชำระหนี้</a:t>
          </a:r>
        </a:p>
      </dgm:t>
    </dgm:pt>
    <dgm:pt modelId="{5D0AA26C-952F-43BB-9AE3-D44B72119200}" type="parTrans" cxnId="{AB3ECA96-F613-4FCE-8696-A533317D16E3}">
      <dgm:prSet custT="1"/>
      <dgm:spPr/>
      <dgm:t>
        <a:bodyPr/>
        <a:lstStyle/>
        <a:p>
          <a:endParaRPr lang="th-TH" sz="800"/>
        </a:p>
      </dgm:t>
    </dgm:pt>
    <dgm:pt modelId="{8690D5D2-369D-40A3-BA38-6320302CEEF7}" type="sibTrans" cxnId="{AB3ECA96-F613-4FCE-8696-A533317D16E3}">
      <dgm:prSet/>
      <dgm:spPr/>
      <dgm:t>
        <a:bodyPr/>
        <a:lstStyle/>
        <a:p>
          <a:endParaRPr lang="th-TH"/>
        </a:p>
      </dgm:t>
    </dgm:pt>
    <dgm:pt modelId="{BC23669E-E5CF-4140-8824-F4DB796405DC}">
      <dgm:prSet custT="1"/>
      <dgm:spPr/>
      <dgm:t>
        <a:bodyPr/>
        <a:lstStyle/>
        <a:p>
          <a:r>
            <a:rPr lang="th-TH" sz="2000" dirty="0"/>
            <a:t>ลูกหนี้ไม่อยู่ในฐานะจะชำระหนี้ได้ ม. </a:t>
          </a:r>
          <a:r>
            <a:rPr lang="en-US" sz="2000" dirty="0"/>
            <a:t>211</a:t>
          </a:r>
          <a:endParaRPr lang="th-TH" sz="2000" dirty="0"/>
        </a:p>
      </dgm:t>
    </dgm:pt>
    <dgm:pt modelId="{6E2307AB-C31C-416D-BB1F-714600FDD298}" type="parTrans" cxnId="{8D347293-AEBE-4225-BD95-8604FF6DEAA9}">
      <dgm:prSet custT="1"/>
      <dgm:spPr/>
      <dgm:t>
        <a:bodyPr/>
        <a:lstStyle/>
        <a:p>
          <a:endParaRPr lang="th-TH" sz="800"/>
        </a:p>
      </dgm:t>
    </dgm:pt>
    <dgm:pt modelId="{20959D8B-1802-48A4-A1C7-438069EE6775}" type="sibTrans" cxnId="{8D347293-AEBE-4225-BD95-8604FF6DEAA9}">
      <dgm:prSet/>
      <dgm:spPr/>
      <dgm:t>
        <a:bodyPr/>
        <a:lstStyle/>
        <a:p>
          <a:endParaRPr lang="th-TH"/>
        </a:p>
      </dgm:t>
    </dgm:pt>
    <dgm:pt modelId="{B18053D6-6723-43C9-9F86-3849AE827026}">
      <dgm:prSet custT="1"/>
      <dgm:spPr/>
      <dgm:t>
        <a:bodyPr/>
        <a:lstStyle/>
        <a:p>
          <a:r>
            <a:rPr lang="th-TH" sz="2000" dirty="0"/>
            <a:t>บอกกล่าวโดยไม่ต้องขอปฏิบัติการชำระหนี้ ม.</a:t>
          </a:r>
          <a:r>
            <a:rPr lang="en-US" sz="2000" dirty="0"/>
            <a:t>208 </a:t>
          </a:r>
          <a:r>
            <a:rPr lang="th-TH" sz="2000" dirty="0"/>
            <a:t>ว</a:t>
          </a:r>
          <a:r>
            <a:rPr lang="en-US" sz="2000" dirty="0"/>
            <a:t>2</a:t>
          </a:r>
          <a:endParaRPr lang="th-TH" sz="2000" dirty="0"/>
        </a:p>
      </dgm:t>
    </dgm:pt>
    <dgm:pt modelId="{B53BE8B2-A8EE-4442-82DE-2B9C92EEDC6C}" type="parTrans" cxnId="{C7116992-BDAF-49B0-9B69-04E99E1B1081}">
      <dgm:prSet custT="1"/>
      <dgm:spPr/>
      <dgm:t>
        <a:bodyPr/>
        <a:lstStyle/>
        <a:p>
          <a:endParaRPr lang="th-TH" sz="800"/>
        </a:p>
      </dgm:t>
    </dgm:pt>
    <dgm:pt modelId="{02D0A477-D85D-4206-97D3-4A0ACA57DB06}" type="sibTrans" cxnId="{C7116992-BDAF-49B0-9B69-04E99E1B1081}">
      <dgm:prSet/>
      <dgm:spPr/>
      <dgm:t>
        <a:bodyPr/>
        <a:lstStyle/>
        <a:p>
          <a:endParaRPr lang="th-TH"/>
        </a:p>
      </dgm:t>
    </dgm:pt>
    <dgm:pt modelId="{674D5BFA-0EE1-42DB-88F6-C91306C8BCC6}">
      <dgm:prSet custT="1"/>
      <dgm:spPr/>
      <dgm:t>
        <a:bodyPr/>
        <a:lstStyle/>
        <a:p>
          <a:r>
            <a:rPr lang="th-TH" sz="2000" dirty="0"/>
            <a:t>ไม่ต้องขอชำระหนี้ ม.</a:t>
          </a:r>
          <a:r>
            <a:rPr lang="en-US" sz="2000" dirty="0"/>
            <a:t>209</a:t>
          </a:r>
          <a:endParaRPr lang="th-TH" sz="2000" dirty="0"/>
        </a:p>
      </dgm:t>
    </dgm:pt>
    <dgm:pt modelId="{784186E6-0864-4F26-B805-03FC1C5D9268}" type="parTrans" cxnId="{7E09C4D2-8FC2-4C63-AEA4-5805078D3B74}">
      <dgm:prSet custT="1"/>
      <dgm:spPr/>
      <dgm:t>
        <a:bodyPr/>
        <a:lstStyle/>
        <a:p>
          <a:endParaRPr lang="th-TH" sz="800"/>
        </a:p>
      </dgm:t>
    </dgm:pt>
    <dgm:pt modelId="{B7392DC0-970E-4B6D-BDB9-6ECDA3BBBECA}" type="sibTrans" cxnId="{7E09C4D2-8FC2-4C63-AEA4-5805078D3B74}">
      <dgm:prSet/>
      <dgm:spPr/>
      <dgm:t>
        <a:bodyPr/>
        <a:lstStyle/>
        <a:p>
          <a:endParaRPr lang="th-TH"/>
        </a:p>
      </dgm:t>
    </dgm:pt>
    <dgm:pt modelId="{79BB5FD7-D398-44B7-9205-88C81B8D5B3F}" type="pres">
      <dgm:prSet presAssocID="{4B6A1992-E376-43E4-B736-12967D8E63A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B591B1-B6B6-44FE-B30E-A065CA2A7A67}" type="pres">
      <dgm:prSet presAssocID="{55D2EF09-863C-4019-BC6F-096274F6EE55}" presName="root1" presStyleCnt="0"/>
      <dgm:spPr/>
    </dgm:pt>
    <dgm:pt modelId="{38B27642-53B7-4BDF-8575-DCB79D634303}" type="pres">
      <dgm:prSet presAssocID="{55D2EF09-863C-4019-BC6F-096274F6EE55}" presName="LevelOneTextNode" presStyleLbl="node0" presStyleIdx="0" presStyleCnt="1">
        <dgm:presLayoutVars>
          <dgm:chPref val="3"/>
        </dgm:presLayoutVars>
      </dgm:prSet>
      <dgm:spPr/>
    </dgm:pt>
    <dgm:pt modelId="{03463D4D-FC78-4C20-BF9B-D29041B9D2F2}" type="pres">
      <dgm:prSet presAssocID="{55D2EF09-863C-4019-BC6F-096274F6EE55}" presName="level2hierChild" presStyleCnt="0"/>
      <dgm:spPr/>
    </dgm:pt>
    <dgm:pt modelId="{9C49F5F9-DC76-483D-85E4-F58E18E6BC6B}" type="pres">
      <dgm:prSet presAssocID="{645FB759-DB8B-4096-AC90-A921C17FC751}" presName="conn2-1" presStyleLbl="parChTrans1D2" presStyleIdx="0" presStyleCnt="2"/>
      <dgm:spPr/>
    </dgm:pt>
    <dgm:pt modelId="{0F91944C-3A47-42E0-AE0F-E8D53F47325D}" type="pres">
      <dgm:prSet presAssocID="{645FB759-DB8B-4096-AC90-A921C17FC751}" presName="connTx" presStyleLbl="parChTrans1D2" presStyleIdx="0" presStyleCnt="2"/>
      <dgm:spPr/>
    </dgm:pt>
    <dgm:pt modelId="{2EF247FF-372A-476E-9BC2-0FD3595FDCCA}" type="pres">
      <dgm:prSet presAssocID="{F924D80B-C477-46CC-91D4-5CE894764623}" presName="root2" presStyleCnt="0"/>
      <dgm:spPr/>
    </dgm:pt>
    <dgm:pt modelId="{9B036D43-70AF-430F-BDDA-31A15AEE6885}" type="pres">
      <dgm:prSet presAssocID="{F924D80B-C477-46CC-91D4-5CE894764623}" presName="LevelTwoTextNode" presStyleLbl="node2" presStyleIdx="0" presStyleCnt="2">
        <dgm:presLayoutVars>
          <dgm:chPref val="3"/>
        </dgm:presLayoutVars>
      </dgm:prSet>
      <dgm:spPr/>
    </dgm:pt>
    <dgm:pt modelId="{7400858B-D792-42FE-AA58-04E65ADB018C}" type="pres">
      <dgm:prSet presAssocID="{F924D80B-C477-46CC-91D4-5CE894764623}" presName="level3hierChild" presStyleCnt="0"/>
      <dgm:spPr/>
    </dgm:pt>
    <dgm:pt modelId="{7E30FD2A-899B-484E-9EFA-277A47E35A77}" type="pres">
      <dgm:prSet presAssocID="{2D5AF8A0-F876-41A5-B084-B958C4DBA940}" presName="conn2-1" presStyleLbl="parChTrans1D3" presStyleIdx="0" presStyleCnt="3"/>
      <dgm:spPr/>
    </dgm:pt>
    <dgm:pt modelId="{D4B10497-7F1E-4330-82BC-7D5C2A7E6B4B}" type="pres">
      <dgm:prSet presAssocID="{2D5AF8A0-F876-41A5-B084-B958C4DBA940}" presName="connTx" presStyleLbl="parChTrans1D3" presStyleIdx="0" presStyleCnt="3"/>
      <dgm:spPr/>
    </dgm:pt>
    <dgm:pt modelId="{98398F87-0775-46DF-97AA-6566ABB1BC27}" type="pres">
      <dgm:prSet presAssocID="{F76122F4-2B9E-4F26-A5AD-2C30D0898D9F}" presName="root2" presStyleCnt="0"/>
      <dgm:spPr/>
    </dgm:pt>
    <dgm:pt modelId="{A8DED081-EFD9-43E4-9123-63E4C68D1836}" type="pres">
      <dgm:prSet presAssocID="{F76122F4-2B9E-4F26-A5AD-2C30D0898D9F}" presName="LevelTwoTextNode" presStyleLbl="node3" presStyleIdx="0" presStyleCnt="3">
        <dgm:presLayoutVars>
          <dgm:chPref val="3"/>
        </dgm:presLayoutVars>
      </dgm:prSet>
      <dgm:spPr/>
    </dgm:pt>
    <dgm:pt modelId="{157BC3E8-4FEA-41CA-9E8F-8752B76E78AA}" type="pres">
      <dgm:prSet presAssocID="{F76122F4-2B9E-4F26-A5AD-2C30D0898D9F}" presName="level3hierChild" presStyleCnt="0"/>
      <dgm:spPr/>
    </dgm:pt>
    <dgm:pt modelId="{19B44567-8F94-449C-AE05-D651F3CB5D55}" type="pres">
      <dgm:prSet presAssocID="{5AB7983C-1BEB-4C97-9071-E286165C58C0}" presName="conn2-1" presStyleLbl="parChTrans1D3" presStyleIdx="1" presStyleCnt="3"/>
      <dgm:spPr/>
    </dgm:pt>
    <dgm:pt modelId="{3590EDC3-B38D-4EC8-9861-3C0012E21F06}" type="pres">
      <dgm:prSet presAssocID="{5AB7983C-1BEB-4C97-9071-E286165C58C0}" presName="connTx" presStyleLbl="parChTrans1D3" presStyleIdx="1" presStyleCnt="3"/>
      <dgm:spPr/>
    </dgm:pt>
    <dgm:pt modelId="{2A3A3B3C-D630-433F-BFAE-D5DB08B8B913}" type="pres">
      <dgm:prSet presAssocID="{97FF8CE4-B968-4D42-B4D4-B600E7448F33}" presName="root2" presStyleCnt="0"/>
      <dgm:spPr/>
    </dgm:pt>
    <dgm:pt modelId="{33C37772-6625-4F0F-8A96-6BCAADB03084}" type="pres">
      <dgm:prSet presAssocID="{97FF8CE4-B968-4D42-B4D4-B600E7448F33}" presName="LevelTwoTextNode" presStyleLbl="node3" presStyleIdx="1" presStyleCnt="3">
        <dgm:presLayoutVars>
          <dgm:chPref val="3"/>
        </dgm:presLayoutVars>
      </dgm:prSet>
      <dgm:spPr/>
    </dgm:pt>
    <dgm:pt modelId="{A4B46F51-AEB3-47A4-9836-B4A6352E1685}" type="pres">
      <dgm:prSet presAssocID="{97FF8CE4-B968-4D42-B4D4-B600E7448F33}" presName="level3hierChild" presStyleCnt="0"/>
      <dgm:spPr/>
    </dgm:pt>
    <dgm:pt modelId="{8A303B8C-D204-4F51-9BC1-EF74C9C9C639}" type="pres">
      <dgm:prSet presAssocID="{B53BE8B2-A8EE-4442-82DE-2B9C92EEDC6C}" presName="conn2-1" presStyleLbl="parChTrans1D4" presStyleIdx="0" presStyleCnt="2"/>
      <dgm:spPr/>
    </dgm:pt>
    <dgm:pt modelId="{D11C7BEC-67A8-4B39-B9CC-259D702EDDD0}" type="pres">
      <dgm:prSet presAssocID="{B53BE8B2-A8EE-4442-82DE-2B9C92EEDC6C}" presName="connTx" presStyleLbl="parChTrans1D4" presStyleIdx="0" presStyleCnt="2"/>
      <dgm:spPr/>
    </dgm:pt>
    <dgm:pt modelId="{5E4D25C0-B8C5-45A3-AA84-D74AF1BF2869}" type="pres">
      <dgm:prSet presAssocID="{B18053D6-6723-43C9-9F86-3849AE827026}" presName="root2" presStyleCnt="0"/>
      <dgm:spPr/>
    </dgm:pt>
    <dgm:pt modelId="{9556EBEE-59D5-46E2-9F1B-FB33F8B4EA26}" type="pres">
      <dgm:prSet presAssocID="{B18053D6-6723-43C9-9F86-3849AE827026}" presName="LevelTwoTextNode" presStyleLbl="node4" presStyleIdx="0" presStyleCnt="2" custScaleY="150381">
        <dgm:presLayoutVars>
          <dgm:chPref val="3"/>
        </dgm:presLayoutVars>
      </dgm:prSet>
      <dgm:spPr/>
    </dgm:pt>
    <dgm:pt modelId="{0BC3188B-3DA8-4FEF-82BB-EE86D5C29504}" type="pres">
      <dgm:prSet presAssocID="{B18053D6-6723-43C9-9F86-3849AE827026}" presName="level3hierChild" presStyleCnt="0"/>
      <dgm:spPr/>
    </dgm:pt>
    <dgm:pt modelId="{B98FEBFB-A851-4B91-8150-1BD8B3B661AE}" type="pres">
      <dgm:prSet presAssocID="{784186E6-0864-4F26-B805-03FC1C5D9268}" presName="conn2-1" presStyleLbl="parChTrans1D4" presStyleIdx="1" presStyleCnt="2"/>
      <dgm:spPr/>
    </dgm:pt>
    <dgm:pt modelId="{C8265D17-30B8-4A86-BAE4-2ED09C4BED9C}" type="pres">
      <dgm:prSet presAssocID="{784186E6-0864-4F26-B805-03FC1C5D9268}" presName="connTx" presStyleLbl="parChTrans1D4" presStyleIdx="1" presStyleCnt="2"/>
      <dgm:spPr/>
    </dgm:pt>
    <dgm:pt modelId="{C16375D6-206B-4563-A455-30CB39B96B93}" type="pres">
      <dgm:prSet presAssocID="{674D5BFA-0EE1-42DB-88F6-C91306C8BCC6}" presName="root2" presStyleCnt="0"/>
      <dgm:spPr/>
    </dgm:pt>
    <dgm:pt modelId="{101C01B8-DE84-477D-A491-5DCD883621FA}" type="pres">
      <dgm:prSet presAssocID="{674D5BFA-0EE1-42DB-88F6-C91306C8BCC6}" presName="LevelTwoTextNode" presStyleLbl="node4" presStyleIdx="1" presStyleCnt="2">
        <dgm:presLayoutVars>
          <dgm:chPref val="3"/>
        </dgm:presLayoutVars>
      </dgm:prSet>
      <dgm:spPr/>
    </dgm:pt>
    <dgm:pt modelId="{035381A0-5ED8-42E1-B841-669EA861BFE0}" type="pres">
      <dgm:prSet presAssocID="{674D5BFA-0EE1-42DB-88F6-C91306C8BCC6}" presName="level3hierChild" presStyleCnt="0"/>
      <dgm:spPr/>
    </dgm:pt>
    <dgm:pt modelId="{FB30DDD1-E4ED-408F-8CE1-71B359A84EC2}" type="pres">
      <dgm:prSet presAssocID="{6E2307AB-C31C-416D-BB1F-714600FDD298}" presName="conn2-1" presStyleLbl="parChTrans1D3" presStyleIdx="2" presStyleCnt="3"/>
      <dgm:spPr/>
    </dgm:pt>
    <dgm:pt modelId="{A6F9147F-E73A-486B-B90D-A2D2B97FD5AE}" type="pres">
      <dgm:prSet presAssocID="{6E2307AB-C31C-416D-BB1F-714600FDD298}" presName="connTx" presStyleLbl="parChTrans1D3" presStyleIdx="2" presStyleCnt="3"/>
      <dgm:spPr/>
    </dgm:pt>
    <dgm:pt modelId="{81A898DF-CD5A-4C9C-82B7-E3D205C26E58}" type="pres">
      <dgm:prSet presAssocID="{BC23669E-E5CF-4140-8824-F4DB796405DC}" presName="root2" presStyleCnt="0"/>
      <dgm:spPr/>
    </dgm:pt>
    <dgm:pt modelId="{B37072EF-A537-4314-914F-151675C10950}" type="pres">
      <dgm:prSet presAssocID="{BC23669E-E5CF-4140-8824-F4DB796405DC}" presName="LevelTwoTextNode" presStyleLbl="node3" presStyleIdx="2" presStyleCnt="3">
        <dgm:presLayoutVars>
          <dgm:chPref val="3"/>
        </dgm:presLayoutVars>
      </dgm:prSet>
      <dgm:spPr/>
    </dgm:pt>
    <dgm:pt modelId="{00FDE0AE-8400-4730-98F5-B3D1CC0AA447}" type="pres">
      <dgm:prSet presAssocID="{BC23669E-E5CF-4140-8824-F4DB796405DC}" presName="level3hierChild" presStyleCnt="0"/>
      <dgm:spPr/>
    </dgm:pt>
    <dgm:pt modelId="{7885109E-64FF-44B5-A154-264B46AE620C}" type="pres">
      <dgm:prSet presAssocID="{5D0AA26C-952F-43BB-9AE3-D44B72119200}" presName="conn2-1" presStyleLbl="parChTrans1D2" presStyleIdx="1" presStyleCnt="2"/>
      <dgm:spPr/>
    </dgm:pt>
    <dgm:pt modelId="{C5185495-0180-481B-B56C-848E5E9AFB37}" type="pres">
      <dgm:prSet presAssocID="{5D0AA26C-952F-43BB-9AE3-D44B72119200}" presName="connTx" presStyleLbl="parChTrans1D2" presStyleIdx="1" presStyleCnt="2"/>
      <dgm:spPr/>
    </dgm:pt>
    <dgm:pt modelId="{E754F35C-7D33-4197-A5B8-48619D43C7CE}" type="pres">
      <dgm:prSet presAssocID="{CF497862-0B5D-42E3-8502-FC9D3AB58BB7}" presName="root2" presStyleCnt="0"/>
      <dgm:spPr/>
    </dgm:pt>
    <dgm:pt modelId="{52CC760E-CB7D-4301-A4FA-8AA34BA11328}" type="pres">
      <dgm:prSet presAssocID="{CF497862-0B5D-42E3-8502-FC9D3AB58BB7}" presName="LevelTwoTextNode" presStyleLbl="node2" presStyleIdx="1" presStyleCnt="2">
        <dgm:presLayoutVars>
          <dgm:chPref val="3"/>
        </dgm:presLayoutVars>
      </dgm:prSet>
      <dgm:spPr/>
    </dgm:pt>
    <dgm:pt modelId="{DDE123AC-A907-4C8A-AA62-5A33727B7333}" type="pres">
      <dgm:prSet presAssocID="{CF497862-0B5D-42E3-8502-FC9D3AB58BB7}" presName="level3hierChild" presStyleCnt="0"/>
      <dgm:spPr/>
    </dgm:pt>
  </dgm:ptLst>
  <dgm:cxnLst>
    <dgm:cxn modelId="{249FBB05-A0BA-45AA-BEA9-EE17B9B2E1E3}" type="presOf" srcId="{F924D80B-C477-46CC-91D4-5CE894764623}" destId="{9B036D43-70AF-430F-BDDA-31A15AEE6885}" srcOrd="0" destOrd="0" presId="urn:microsoft.com/office/officeart/2005/8/layout/hierarchy2"/>
    <dgm:cxn modelId="{BB52D705-AD94-4025-80B8-9F4AE2BBC63F}" type="presOf" srcId="{784186E6-0864-4F26-B805-03FC1C5D9268}" destId="{C8265D17-30B8-4A86-BAE4-2ED09C4BED9C}" srcOrd="1" destOrd="0" presId="urn:microsoft.com/office/officeart/2005/8/layout/hierarchy2"/>
    <dgm:cxn modelId="{D73EF017-5281-4033-B241-F823F8E3C91D}" srcId="{F924D80B-C477-46CC-91D4-5CE894764623}" destId="{97FF8CE4-B968-4D42-B4D4-B600E7448F33}" srcOrd="1" destOrd="0" parTransId="{5AB7983C-1BEB-4C97-9071-E286165C58C0}" sibTransId="{355BE92E-7BDE-446E-B957-BD9AB4D93C99}"/>
    <dgm:cxn modelId="{6B831C25-5466-4168-8EB7-E0BDF64C48E0}" type="presOf" srcId="{F76122F4-2B9E-4F26-A5AD-2C30D0898D9F}" destId="{A8DED081-EFD9-43E4-9123-63E4C68D1836}" srcOrd="0" destOrd="0" presId="urn:microsoft.com/office/officeart/2005/8/layout/hierarchy2"/>
    <dgm:cxn modelId="{42FF492D-3256-4F37-BE8A-B7F32A8C7593}" type="presOf" srcId="{645FB759-DB8B-4096-AC90-A921C17FC751}" destId="{0F91944C-3A47-42E0-AE0F-E8D53F47325D}" srcOrd="1" destOrd="0" presId="urn:microsoft.com/office/officeart/2005/8/layout/hierarchy2"/>
    <dgm:cxn modelId="{20765F37-B088-45D2-AD68-C10C9FFC1D9B}" type="presOf" srcId="{B53BE8B2-A8EE-4442-82DE-2B9C92EEDC6C}" destId="{8A303B8C-D204-4F51-9BC1-EF74C9C9C639}" srcOrd="0" destOrd="0" presId="urn:microsoft.com/office/officeart/2005/8/layout/hierarchy2"/>
    <dgm:cxn modelId="{9FF22A3F-F3E8-4824-87C6-DE85C84A30FC}" srcId="{4B6A1992-E376-43E4-B736-12967D8E63AE}" destId="{55D2EF09-863C-4019-BC6F-096274F6EE55}" srcOrd="0" destOrd="0" parTransId="{6DADBB1A-3AA3-402B-8113-5CAA2CF48DF1}" sibTransId="{057D13F5-953D-495F-8189-2616B252CB1E}"/>
    <dgm:cxn modelId="{BF824761-D5EB-4C78-A778-5ECCA17D12D2}" type="presOf" srcId="{97FF8CE4-B968-4D42-B4D4-B600E7448F33}" destId="{33C37772-6625-4F0F-8A96-6BCAADB03084}" srcOrd="0" destOrd="0" presId="urn:microsoft.com/office/officeart/2005/8/layout/hierarchy2"/>
    <dgm:cxn modelId="{DDA48048-3386-4DAA-8380-E1B9AAD3415C}" type="presOf" srcId="{CF497862-0B5D-42E3-8502-FC9D3AB58BB7}" destId="{52CC760E-CB7D-4301-A4FA-8AA34BA11328}" srcOrd="0" destOrd="0" presId="urn:microsoft.com/office/officeart/2005/8/layout/hierarchy2"/>
    <dgm:cxn modelId="{D836A84C-44CE-43DE-834D-831FBA0663F8}" type="presOf" srcId="{2D5AF8A0-F876-41A5-B084-B958C4DBA940}" destId="{7E30FD2A-899B-484E-9EFA-277A47E35A77}" srcOrd="0" destOrd="0" presId="urn:microsoft.com/office/officeart/2005/8/layout/hierarchy2"/>
    <dgm:cxn modelId="{4126314F-3550-448C-AED9-E33BDFA9C79D}" type="presOf" srcId="{784186E6-0864-4F26-B805-03FC1C5D9268}" destId="{B98FEBFB-A851-4B91-8150-1BD8B3B661AE}" srcOrd="0" destOrd="0" presId="urn:microsoft.com/office/officeart/2005/8/layout/hierarchy2"/>
    <dgm:cxn modelId="{9707EE70-68C1-4EE6-9624-EC74967A1445}" type="presOf" srcId="{B18053D6-6723-43C9-9F86-3849AE827026}" destId="{9556EBEE-59D5-46E2-9F1B-FB33F8B4EA26}" srcOrd="0" destOrd="0" presId="urn:microsoft.com/office/officeart/2005/8/layout/hierarchy2"/>
    <dgm:cxn modelId="{146FA073-4A12-47CC-BAC3-7B790D4A37DD}" type="presOf" srcId="{5AB7983C-1BEB-4C97-9071-E286165C58C0}" destId="{3590EDC3-B38D-4EC8-9861-3C0012E21F06}" srcOrd="1" destOrd="0" presId="urn:microsoft.com/office/officeart/2005/8/layout/hierarchy2"/>
    <dgm:cxn modelId="{92B5DF55-32ED-49EA-A3E4-2A884CC0403F}" type="presOf" srcId="{6E2307AB-C31C-416D-BB1F-714600FDD298}" destId="{A6F9147F-E73A-486B-B90D-A2D2B97FD5AE}" srcOrd="1" destOrd="0" presId="urn:microsoft.com/office/officeart/2005/8/layout/hierarchy2"/>
    <dgm:cxn modelId="{F69B2881-9B26-4221-A08A-095FC019CAA0}" type="presOf" srcId="{B53BE8B2-A8EE-4442-82DE-2B9C92EEDC6C}" destId="{D11C7BEC-67A8-4B39-B9CC-259D702EDDD0}" srcOrd="1" destOrd="0" presId="urn:microsoft.com/office/officeart/2005/8/layout/hierarchy2"/>
    <dgm:cxn modelId="{FFD46D83-FAF8-4A29-AD05-9E3C869F0E88}" type="presOf" srcId="{674D5BFA-0EE1-42DB-88F6-C91306C8BCC6}" destId="{101C01B8-DE84-477D-A491-5DCD883621FA}" srcOrd="0" destOrd="0" presId="urn:microsoft.com/office/officeart/2005/8/layout/hierarchy2"/>
    <dgm:cxn modelId="{A6AA338B-6D3B-4EBC-B902-D999581C42E3}" type="presOf" srcId="{6E2307AB-C31C-416D-BB1F-714600FDD298}" destId="{FB30DDD1-E4ED-408F-8CE1-71B359A84EC2}" srcOrd="0" destOrd="0" presId="urn:microsoft.com/office/officeart/2005/8/layout/hierarchy2"/>
    <dgm:cxn modelId="{C7116992-BDAF-49B0-9B69-04E99E1B1081}" srcId="{97FF8CE4-B968-4D42-B4D4-B600E7448F33}" destId="{B18053D6-6723-43C9-9F86-3849AE827026}" srcOrd="0" destOrd="0" parTransId="{B53BE8B2-A8EE-4442-82DE-2B9C92EEDC6C}" sibTransId="{02D0A477-D85D-4206-97D3-4A0ACA57DB06}"/>
    <dgm:cxn modelId="{8D347293-AEBE-4225-BD95-8604FF6DEAA9}" srcId="{F924D80B-C477-46CC-91D4-5CE894764623}" destId="{BC23669E-E5CF-4140-8824-F4DB796405DC}" srcOrd="2" destOrd="0" parTransId="{6E2307AB-C31C-416D-BB1F-714600FDD298}" sibTransId="{20959D8B-1802-48A4-A1C7-438069EE6775}"/>
    <dgm:cxn modelId="{3554F495-4997-409F-BC7C-11202BD12735}" type="presOf" srcId="{2D5AF8A0-F876-41A5-B084-B958C4DBA940}" destId="{D4B10497-7F1E-4330-82BC-7D5C2A7E6B4B}" srcOrd="1" destOrd="0" presId="urn:microsoft.com/office/officeart/2005/8/layout/hierarchy2"/>
    <dgm:cxn modelId="{AB3ECA96-F613-4FCE-8696-A533317D16E3}" srcId="{55D2EF09-863C-4019-BC6F-096274F6EE55}" destId="{CF497862-0B5D-42E3-8502-FC9D3AB58BB7}" srcOrd="1" destOrd="0" parTransId="{5D0AA26C-952F-43BB-9AE3-D44B72119200}" sibTransId="{8690D5D2-369D-40A3-BA38-6320302CEEF7}"/>
    <dgm:cxn modelId="{5AFE8D9D-36C0-4335-A7BF-476C4A8D0C3F}" type="presOf" srcId="{5D0AA26C-952F-43BB-9AE3-D44B72119200}" destId="{C5185495-0180-481B-B56C-848E5E9AFB37}" srcOrd="1" destOrd="0" presId="urn:microsoft.com/office/officeart/2005/8/layout/hierarchy2"/>
    <dgm:cxn modelId="{E492FFA5-C440-461E-B327-4DC030C22973}" type="presOf" srcId="{BC23669E-E5CF-4140-8824-F4DB796405DC}" destId="{B37072EF-A537-4314-914F-151675C10950}" srcOrd="0" destOrd="0" presId="urn:microsoft.com/office/officeart/2005/8/layout/hierarchy2"/>
    <dgm:cxn modelId="{6F7B85BE-329B-40FD-8114-9D7B2B51BC07}" type="presOf" srcId="{4B6A1992-E376-43E4-B736-12967D8E63AE}" destId="{79BB5FD7-D398-44B7-9205-88C81B8D5B3F}" srcOrd="0" destOrd="0" presId="urn:microsoft.com/office/officeart/2005/8/layout/hierarchy2"/>
    <dgm:cxn modelId="{C8A78CCB-1C92-44B3-AC7A-6F68B25B34BD}" srcId="{F924D80B-C477-46CC-91D4-5CE894764623}" destId="{F76122F4-2B9E-4F26-A5AD-2C30D0898D9F}" srcOrd="0" destOrd="0" parTransId="{2D5AF8A0-F876-41A5-B084-B958C4DBA940}" sibTransId="{1AB997D6-0C04-48AB-8AA8-2765FF6368CD}"/>
    <dgm:cxn modelId="{BA31E6CF-1D0E-446C-8040-28E84B97E95D}" type="presOf" srcId="{55D2EF09-863C-4019-BC6F-096274F6EE55}" destId="{38B27642-53B7-4BDF-8575-DCB79D634303}" srcOrd="0" destOrd="0" presId="urn:microsoft.com/office/officeart/2005/8/layout/hierarchy2"/>
    <dgm:cxn modelId="{7E09C4D2-8FC2-4C63-AEA4-5805078D3B74}" srcId="{97FF8CE4-B968-4D42-B4D4-B600E7448F33}" destId="{674D5BFA-0EE1-42DB-88F6-C91306C8BCC6}" srcOrd="1" destOrd="0" parTransId="{784186E6-0864-4F26-B805-03FC1C5D9268}" sibTransId="{B7392DC0-970E-4B6D-BDB9-6ECDA3BBBECA}"/>
    <dgm:cxn modelId="{162272DB-C4E5-48F7-9D5F-AB71650334F4}" type="presOf" srcId="{645FB759-DB8B-4096-AC90-A921C17FC751}" destId="{9C49F5F9-DC76-483D-85E4-F58E18E6BC6B}" srcOrd="0" destOrd="0" presId="urn:microsoft.com/office/officeart/2005/8/layout/hierarchy2"/>
    <dgm:cxn modelId="{88B319DC-993D-4DD8-AA74-6309590E13B3}" type="presOf" srcId="{5D0AA26C-952F-43BB-9AE3-D44B72119200}" destId="{7885109E-64FF-44B5-A154-264B46AE620C}" srcOrd="0" destOrd="0" presId="urn:microsoft.com/office/officeart/2005/8/layout/hierarchy2"/>
    <dgm:cxn modelId="{973BDFE6-5EAD-48B5-B2E3-8DBCC8225916}" srcId="{55D2EF09-863C-4019-BC6F-096274F6EE55}" destId="{F924D80B-C477-46CC-91D4-5CE894764623}" srcOrd="0" destOrd="0" parTransId="{645FB759-DB8B-4096-AC90-A921C17FC751}" sibTransId="{6D439717-4908-4CEE-97E9-FCB0643B4595}"/>
    <dgm:cxn modelId="{E97537F5-A273-4CB3-96B8-97AF7BF9F87F}" type="presOf" srcId="{5AB7983C-1BEB-4C97-9071-E286165C58C0}" destId="{19B44567-8F94-449C-AE05-D651F3CB5D55}" srcOrd="0" destOrd="0" presId="urn:microsoft.com/office/officeart/2005/8/layout/hierarchy2"/>
    <dgm:cxn modelId="{69E8A4E3-D91E-4D2B-B95B-66C61CBE4827}" type="presParOf" srcId="{79BB5FD7-D398-44B7-9205-88C81B8D5B3F}" destId="{BDB591B1-B6B6-44FE-B30E-A065CA2A7A67}" srcOrd="0" destOrd="0" presId="urn:microsoft.com/office/officeart/2005/8/layout/hierarchy2"/>
    <dgm:cxn modelId="{24520716-0DB2-43F2-AECC-56D224BC78C8}" type="presParOf" srcId="{BDB591B1-B6B6-44FE-B30E-A065CA2A7A67}" destId="{38B27642-53B7-4BDF-8575-DCB79D634303}" srcOrd="0" destOrd="0" presId="urn:microsoft.com/office/officeart/2005/8/layout/hierarchy2"/>
    <dgm:cxn modelId="{0FD8053D-9173-4935-BCF8-6C5F1846B191}" type="presParOf" srcId="{BDB591B1-B6B6-44FE-B30E-A065CA2A7A67}" destId="{03463D4D-FC78-4C20-BF9B-D29041B9D2F2}" srcOrd="1" destOrd="0" presId="urn:microsoft.com/office/officeart/2005/8/layout/hierarchy2"/>
    <dgm:cxn modelId="{CC0C7095-E421-4D95-A7BF-943F2627A713}" type="presParOf" srcId="{03463D4D-FC78-4C20-BF9B-D29041B9D2F2}" destId="{9C49F5F9-DC76-483D-85E4-F58E18E6BC6B}" srcOrd="0" destOrd="0" presId="urn:microsoft.com/office/officeart/2005/8/layout/hierarchy2"/>
    <dgm:cxn modelId="{DCBB3B2F-5C92-4172-992A-909A07A29AE8}" type="presParOf" srcId="{9C49F5F9-DC76-483D-85E4-F58E18E6BC6B}" destId="{0F91944C-3A47-42E0-AE0F-E8D53F47325D}" srcOrd="0" destOrd="0" presId="urn:microsoft.com/office/officeart/2005/8/layout/hierarchy2"/>
    <dgm:cxn modelId="{1F5A262D-55F6-4F8E-8284-B3F6A50A38F1}" type="presParOf" srcId="{03463D4D-FC78-4C20-BF9B-D29041B9D2F2}" destId="{2EF247FF-372A-476E-9BC2-0FD3595FDCCA}" srcOrd="1" destOrd="0" presId="urn:microsoft.com/office/officeart/2005/8/layout/hierarchy2"/>
    <dgm:cxn modelId="{CC925068-E11B-49D4-84B3-0E4D704DE804}" type="presParOf" srcId="{2EF247FF-372A-476E-9BC2-0FD3595FDCCA}" destId="{9B036D43-70AF-430F-BDDA-31A15AEE6885}" srcOrd="0" destOrd="0" presId="urn:microsoft.com/office/officeart/2005/8/layout/hierarchy2"/>
    <dgm:cxn modelId="{735DBF73-7EB5-458E-B99D-E5A507003AAF}" type="presParOf" srcId="{2EF247FF-372A-476E-9BC2-0FD3595FDCCA}" destId="{7400858B-D792-42FE-AA58-04E65ADB018C}" srcOrd="1" destOrd="0" presId="urn:microsoft.com/office/officeart/2005/8/layout/hierarchy2"/>
    <dgm:cxn modelId="{59990C71-837D-46FC-B32A-48E49021C219}" type="presParOf" srcId="{7400858B-D792-42FE-AA58-04E65ADB018C}" destId="{7E30FD2A-899B-484E-9EFA-277A47E35A77}" srcOrd="0" destOrd="0" presId="urn:microsoft.com/office/officeart/2005/8/layout/hierarchy2"/>
    <dgm:cxn modelId="{883EC029-9FED-4889-AF1D-97AAB4B314B6}" type="presParOf" srcId="{7E30FD2A-899B-484E-9EFA-277A47E35A77}" destId="{D4B10497-7F1E-4330-82BC-7D5C2A7E6B4B}" srcOrd="0" destOrd="0" presId="urn:microsoft.com/office/officeart/2005/8/layout/hierarchy2"/>
    <dgm:cxn modelId="{C65D3989-41F6-46A3-8C67-F7D6CFC303DC}" type="presParOf" srcId="{7400858B-D792-42FE-AA58-04E65ADB018C}" destId="{98398F87-0775-46DF-97AA-6566ABB1BC27}" srcOrd="1" destOrd="0" presId="urn:microsoft.com/office/officeart/2005/8/layout/hierarchy2"/>
    <dgm:cxn modelId="{2252E480-9010-41D4-A079-6CA76EDE13A2}" type="presParOf" srcId="{98398F87-0775-46DF-97AA-6566ABB1BC27}" destId="{A8DED081-EFD9-43E4-9123-63E4C68D1836}" srcOrd="0" destOrd="0" presId="urn:microsoft.com/office/officeart/2005/8/layout/hierarchy2"/>
    <dgm:cxn modelId="{9C8A0F2A-8692-44B1-B5FA-45A5158D82D8}" type="presParOf" srcId="{98398F87-0775-46DF-97AA-6566ABB1BC27}" destId="{157BC3E8-4FEA-41CA-9E8F-8752B76E78AA}" srcOrd="1" destOrd="0" presId="urn:microsoft.com/office/officeart/2005/8/layout/hierarchy2"/>
    <dgm:cxn modelId="{8030F133-BF10-4D8F-A9EE-A0A28C9A68BF}" type="presParOf" srcId="{7400858B-D792-42FE-AA58-04E65ADB018C}" destId="{19B44567-8F94-449C-AE05-D651F3CB5D55}" srcOrd="2" destOrd="0" presId="urn:microsoft.com/office/officeart/2005/8/layout/hierarchy2"/>
    <dgm:cxn modelId="{DB667D0C-BCC8-4219-94E7-D0B3B5720388}" type="presParOf" srcId="{19B44567-8F94-449C-AE05-D651F3CB5D55}" destId="{3590EDC3-B38D-4EC8-9861-3C0012E21F06}" srcOrd="0" destOrd="0" presId="urn:microsoft.com/office/officeart/2005/8/layout/hierarchy2"/>
    <dgm:cxn modelId="{66D86D39-A5A1-4387-81DF-42C2FB96A621}" type="presParOf" srcId="{7400858B-D792-42FE-AA58-04E65ADB018C}" destId="{2A3A3B3C-D630-433F-BFAE-D5DB08B8B913}" srcOrd="3" destOrd="0" presId="urn:microsoft.com/office/officeart/2005/8/layout/hierarchy2"/>
    <dgm:cxn modelId="{17037FBF-A263-4E71-814E-211C95F4307F}" type="presParOf" srcId="{2A3A3B3C-D630-433F-BFAE-D5DB08B8B913}" destId="{33C37772-6625-4F0F-8A96-6BCAADB03084}" srcOrd="0" destOrd="0" presId="urn:microsoft.com/office/officeart/2005/8/layout/hierarchy2"/>
    <dgm:cxn modelId="{3D77CDE2-8D90-4AAE-9D76-CD1BBA5C53DA}" type="presParOf" srcId="{2A3A3B3C-D630-433F-BFAE-D5DB08B8B913}" destId="{A4B46F51-AEB3-47A4-9836-B4A6352E1685}" srcOrd="1" destOrd="0" presId="urn:microsoft.com/office/officeart/2005/8/layout/hierarchy2"/>
    <dgm:cxn modelId="{681C2B6A-2899-4F64-BA25-1EE321ED1672}" type="presParOf" srcId="{A4B46F51-AEB3-47A4-9836-B4A6352E1685}" destId="{8A303B8C-D204-4F51-9BC1-EF74C9C9C639}" srcOrd="0" destOrd="0" presId="urn:microsoft.com/office/officeart/2005/8/layout/hierarchy2"/>
    <dgm:cxn modelId="{9F17CFBF-7CD0-44BC-B131-086AC79AD3CC}" type="presParOf" srcId="{8A303B8C-D204-4F51-9BC1-EF74C9C9C639}" destId="{D11C7BEC-67A8-4B39-B9CC-259D702EDDD0}" srcOrd="0" destOrd="0" presId="urn:microsoft.com/office/officeart/2005/8/layout/hierarchy2"/>
    <dgm:cxn modelId="{C964A5EF-62A7-42CA-95D9-A62311948267}" type="presParOf" srcId="{A4B46F51-AEB3-47A4-9836-B4A6352E1685}" destId="{5E4D25C0-B8C5-45A3-AA84-D74AF1BF2869}" srcOrd="1" destOrd="0" presId="urn:microsoft.com/office/officeart/2005/8/layout/hierarchy2"/>
    <dgm:cxn modelId="{76ECAB7A-C39D-4BE5-A939-197BB2EB375A}" type="presParOf" srcId="{5E4D25C0-B8C5-45A3-AA84-D74AF1BF2869}" destId="{9556EBEE-59D5-46E2-9F1B-FB33F8B4EA26}" srcOrd="0" destOrd="0" presId="urn:microsoft.com/office/officeart/2005/8/layout/hierarchy2"/>
    <dgm:cxn modelId="{38A961FD-DF4C-4A9D-862E-F181F7FA019B}" type="presParOf" srcId="{5E4D25C0-B8C5-45A3-AA84-D74AF1BF2869}" destId="{0BC3188B-3DA8-4FEF-82BB-EE86D5C29504}" srcOrd="1" destOrd="0" presId="urn:microsoft.com/office/officeart/2005/8/layout/hierarchy2"/>
    <dgm:cxn modelId="{E357383A-5253-4052-A6BB-AE6EB4C1FE7D}" type="presParOf" srcId="{A4B46F51-AEB3-47A4-9836-B4A6352E1685}" destId="{B98FEBFB-A851-4B91-8150-1BD8B3B661AE}" srcOrd="2" destOrd="0" presId="urn:microsoft.com/office/officeart/2005/8/layout/hierarchy2"/>
    <dgm:cxn modelId="{72462B06-3800-4F29-BD03-A82766852585}" type="presParOf" srcId="{B98FEBFB-A851-4B91-8150-1BD8B3B661AE}" destId="{C8265D17-30B8-4A86-BAE4-2ED09C4BED9C}" srcOrd="0" destOrd="0" presId="urn:microsoft.com/office/officeart/2005/8/layout/hierarchy2"/>
    <dgm:cxn modelId="{58856822-684F-43E0-BFEB-890BC49A0454}" type="presParOf" srcId="{A4B46F51-AEB3-47A4-9836-B4A6352E1685}" destId="{C16375D6-206B-4563-A455-30CB39B96B93}" srcOrd="3" destOrd="0" presId="urn:microsoft.com/office/officeart/2005/8/layout/hierarchy2"/>
    <dgm:cxn modelId="{D34DB2D9-1083-40A6-86EF-888438BDCA52}" type="presParOf" srcId="{C16375D6-206B-4563-A455-30CB39B96B93}" destId="{101C01B8-DE84-477D-A491-5DCD883621FA}" srcOrd="0" destOrd="0" presId="urn:microsoft.com/office/officeart/2005/8/layout/hierarchy2"/>
    <dgm:cxn modelId="{91705345-BBB2-4E85-B108-087BA2238121}" type="presParOf" srcId="{C16375D6-206B-4563-A455-30CB39B96B93}" destId="{035381A0-5ED8-42E1-B841-669EA861BFE0}" srcOrd="1" destOrd="0" presId="urn:microsoft.com/office/officeart/2005/8/layout/hierarchy2"/>
    <dgm:cxn modelId="{AFE35A58-5A10-4F93-B766-D33C79280BBB}" type="presParOf" srcId="{7400858B-D792-42FE-AA58-04E65ADB018C}" destId="{FB30DDD1-E4ED-408F-8CE1-71B359A84EC2}" srcOrd="4" destOrd="0" presId="urn:microsoft.com/office/officeart/2005/8/layout/hierarchy2"/>
    <dgm:cxn modelId="{D82CDD7B-74F4-4B06-8345-4416A541A874}" type="presParOf" srcId="{FB30DDD1-E4ED-408F-8CE1-71B359A84EC2}" destId="{A6F9147F-E73A-486B-B90D-A2D2B97FD5AE}" srcOrd="0" destOrd="0" presId="urn:microsoft.com/office/officeart/2005/8/layout/hierarchy2"/>
    <dgm:cxn modelId="{D29E86F9-6700-45B7-8494-111CC76D42FF}" type="presParOf" srcId="{7400858B-D792-42FE-AA58-04E65ADB018C}" destId="{81A898DF-CD5A-4C9C-82B7-E3D205C26E58}" srcOrd="5" destOrd="0" presId="urn:microsoft.com/office/officeart/2005/8/layout/hierarchy2"/>
    <dgm:cxn modelId="{09D7C2C1-09A1-4BAC-96AF-82543317F1B9}" type="presParOf" srcId="{81A898DF-CD5A-4C9C-82B7-E3D205C26E58}" destId="{B37072EF-A537-4314-914F-151675C10950}" srcOrd="0" destOrd="0" presId="urn:microsoft.com/office/officeart/2005/8/layout/hierarchy2"/>
    <dgm:cxn modelId="{5CBB26A0-D9C1-46F0-82B9-C5020CB6C8E5}" type="presParOf" srcId="{81A898DF-CD5A-4C9C-82B7-E3D205C26E58}" destId="{00FDE0AE-8400-4730-98F5-B3D1CC0AA447}" srcOrd="1" destOrd="0" presId="urn:microsoft.com/office/officeart/2005/8/layout/hierarchy2"/>
    <dgm:cxn modelId="{05EDED77-AB7D-4CC3-9A60-21E723DEB1AE}" type="presParOf" srcId="{03463D4D-FC78-4C20-BF9B-D29041B9D2F2}" destId="{7885109E-64FF-44B5-A154-264B46AE620C}" srcOrd="2" destOrd="0" presId="urn:microsoft.com/office/officeart/2005/8/layout/hierarchy2"/>
    <dgm:cxn modelId="{92AF2795-49E4-4FF7-8088-4F1C49798474}" type="presParOf" srcId="{7885109E-64FF-44B5-A154-264B46AE620C}" destId="{C5185495-0180-481B-B56C-848E5E9AFB37}" srcOrd="0" destOrd="0" presId="urn:microsoft.com/office/officeart/2005/8/layout/hierarchy2"/>
    <dgm:cxn modelId="{A9005E8D-9631-43DE-83E2-5E0A28B91614}" type="presParOf" srcId="{03463D4D-FC78-4C20-BF9B-D29041B9D2F2}" destId="{E754F35C-7D33-4197-A5B8-48619D43C7CE}" srcOrd="3" destOrd="0" presId="urn:microsoft.com/office/officeart/2005/8/layout/hierarchy2"/>
    <dgm:cxn modelId="{901210E1-85CD-442D-B7E0-ECD223F16349}" type="presParOf" srcId="{E754F35C-7D33-4197-A5B8-48619D43C7CE}" destId="{52CC760E-CB7D-4301-A4FA-8AA34BA11328}" srcOrd="0" destOrd="0" presId="urn:microsoft.com/office/officeart/2005/8/layout/hierarchy2"/>
    <dgm:cxn modelId="{32F9356B-9DD2-4D43-8E0A-6DF4D78D8071}" type="presParOf" srcId="{E754F35C-7D33-4197-A5B8-48619D43C7CE}" destId="{DDE123AC-A907-4C8A-AA62-5A33727B733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B27642-53B7-4BDF-8575-DCB79D634303}">
      <dsp:nvSpPr>
        <dsp:cNvPr id="0" name=""/>
        <dsp:cNvSpPr/>
      </dsp:nvSpPr>
      <dsp:spPr>
        <a:xfrm>
          <a:off x="6290" y="2253975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เจ้าหนี้ไม่รับชำระหนี้</a:t>
          </a:r>
        </a:p>
      </dsp:txBody>
      <dsp:txXfrm>
        <a:off x="29431" y="2277116"/>
        <a:ext cx="1533913" cy="743815"/>
      </dsp:txXfrm>
    </dsp:sp>
    <dsp:sp modelId="{9C49F5F9-DC76-483D-85E4-F58E18E6BC6B}">
      <dsp:nvSpPr>
        <dsp:cNvPr id="0" name=""/>
        <dsp:cNvSpPr/>
      </dsp:nvSpPr>
      <dsp:spPr>
        <a:xfrm rot="19457599">
          <a:off x="1513322" y="2405671"/>
          <a:ext cx="778406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778406" y="161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1883065" y="2402411"/>
        <a:ext cx="38920" cy="38920"/>
      </dsp:txXfrm>
    </dsp:sp>
    <dsp:sp modelId="{9B036D43-70AF-430F-BDDA-31A15AEE6885}">
      <dsp:nvSpPr>
        <dsp:cNvPr id="0" name=""/>
        <dsp:cNvSpPr/>
      </dsp:nvSpPr>
      <dsp:spPr>
        <a:xfrm>
          <a:off x="2218565" y="1799669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ลูกหนี้ขอปฏิบัติการชำระหนี้โดยชอบ</a:t>
          </a:r>
        </a:p>
      </dsp:txBody>
      <dsp:txXfrm>
        <a:off x="2241706" y="1822810"/>
        <a:ext cx="1533913" cy="743815"/>
      </dsp:txXfrm>
    </dsp:sp>
    <dsp:sp modelId="{7E30FD2A-899B-484E-9EFA-277A47E35A77}">
      <dsp:nvSpPr>
        <dsp:cNvPr id="0" name=""/>
        <dsp:cNvSpPr/>
      </dsp:nvSpPr>
      <dsp:spPr>
        <a:xfrm rot="18289469">
          <a:off x="3561378" y="1724212"/>
          <a:ext cx="1106842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106842" y="16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4087128" y="1712741"/>
        <a:ext cx="55342" cy="55342"/>
      </dsp:txXfrm>
    </dsp:sp>
    <dsp:sp modelId="{A8DED081-EFD9-43E4-9123-63E4C68D1836}">
      <dsp:nvSpPr>
        <dsp:cNvPr id="0" name=""/>
        <dsp:cNvSpPr/>
      </dsp:nvSpPr>
      <dsp:spPr>
        <a:xfrm>
          <a:off x="4430839" y="891056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วิธีการขอชำระหนี้ ม </a:t>
          </a:r>
          <a:r>
            <a:rPr lang="en-US" sz="2000" kern="1200" dirty="0"/>
            <a:t>208 </a:t>
          </a:r>
          <a:r>
            <a:rPr lang="th-TH" sz="2000" kern="1200" dirty="0"/>
            <a:t>ว.</a:t>
          </a:r>
          <a:r>
            <a:rPr lang="en-US" sz="2000" kern="1200" dirty="0"/>
            <a:t>1</a:t>
          </a:r>
          <a:endParaRPr lang="th-TH" sz="2000" kern="1200" dirty="0"/>
        </a:p>
      </dsp:txBody>
      <dsp:txXfrm>
        <a:off x="4453980" y="914197"/>
        <a:ext cx="1533913" cy="743815"/>
      </dsp:txXfrm>
    </dsp:sp>
    <dsp:sp modelId="{19B44567-8F94-449C-AE05-D651F3CB5D55}">
      <dsp:nvSpPr>
        <dsp:cNvPr id="0" name=""/>
        <dsp:cNvSpPr/>
      </dsp:nvSpPr>
      <dsp:spPr>
        <a:xfrm>
          <a:off x="3798760" y="2178518"/>
          <a:ext cx="632078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632078" y="16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4098998" y="2178916"/>
        <a:ext cx="31603" cy="31603"/>
      </dsp:txXfrm>
    </dsp:sp>
    <dsp:sp modelId="{33C37772-6625-4F0F-8A96-6BCAADB03084}">
      <dsp:nvSpPr>
        <dsp:cNvPr id="0" name=""/>
        <dsp:cNvSpPr/>
      </dsp:nvSpPr>
      <dsp:spPr>
        <a:xfrm>
          <a:off x="4430839" y="1799669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ข้อยกเว้นของการขอการชำระหนี้</a:t>
          </a:r>
        </a:p>
      </dsp:txBody>
      <dsp:txXfrm>
        <a:off x="4453980" y="1822810"/>
        <a:ext cx="1533913" cy="743815"/>
      </dsp:txXfrm>
    </dsp:sp>
    <dsp:sp modelId="{8A303B8C-D204-4F51-9BC1-EF74C9C9C639}">
      <dsp:nvSpPr>
        <dsp:cNvPr id="0" name=""/>
        <dsp:cNvSpPr/>
      </dsp:nvSpPr>
      <dsp:spPr>
        <a:xfrm rot="19457599">
          <a:off x="5937870" y="1951365"/>
          <a:ext cx="778406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778406" y="16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6307613" y="1948105"/>
        <a:ext cx="38920" cy="38920"/>
      </dsp:txXfrm>
    </dsp:sp>
    <dsp:sp modelId="{9556EBEE-59D5-46E2-9F1B-FB33F8B4EA26}">
      <dsp:nvSpPr>
        <dsp:cNvPr id="0" name=""/>
        <dsp:cNvSpPr/>
      </dsp:nvSpPr>
      <dsp:spPr>
        <a:xfrm>
          <a:off x="6643113" y="1146333"/>
          <a:ext cx="1580195" cy="1188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บอกกล่าวโดยไม่ต้องขอปฏิบัติการชำระหนี้ ม.</a:t>
          </a:r>
          <a:r>
            <a:rPr lang="en-US" sz="2000" kern="1200" dirty="0"/>
            <a:t>208 </a:t>
          </a:r>
          <a:r>
            <a:rPr lang="th-TH" sz="2000" kern="1200" dirty="0"/>
            <a:t>ว</a:t>
          </a:r>
          <a:r>
            <a:rPr lang="en-US" sz="2000" kern="1200" dirty="0"/>
            <a:t>2</a:t>
          </a:r>
          <a:endParaRPr lang="th-TH" sz="2000" kern="1200" dirty="0"/>
        </a:p>
      </dsp:txBody>
      <dsp:txXfrm>
        <a:off x="6677913" y="1181133"/>
        <a:ext cx="1510595" cy="1118557"/>
      </dsp:txXfrm>
    </dsp:sp>
    <dsp:sp modelId="{B98FEBFB-A851-4B91-8150-1BD8B3B661AE}">
      <dsp:nvSpPr>
        <dsp:cNvPr id="0" name=""/>
        <dsp:cNvSpPr/>
      </dsp:nvSpPr>
      <dsp:spPr>
        <a:xfrm rot="2756847">
          <a:off x="5872549" y="2505186"/>
          <a:ext cx="909049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909049" y="16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6304347" y="2498660"/>
        <a:ext cx="45452" cy="45452"/>
      </dsp:txXfrm>
    </dsp:sp>
    <dsp:sp modelId="{101C01B8-DE84-477D-A491-5DCD883621FA}">
      <dsp:nvSpPr>
        <dsp:cNvPr id="0" name=""/>
        <dsp:cNvSpPr/>
      </dsp:nvSpPr>
      <dsp:spPr>
        <a:xfrm>
          <a:off x="6643113" y="2453005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ไม่ต้องขอชำระหนี้ ม.</a:t>
          </a:r>
          <a:r>
            <a:rPr lang="en-US" sz="2000" kern="1200" dirty="0"/>
            <a:t>209</a:t>
          </a:r>
          <a:endParaRPr lang="th-TH" sz="2000" kern="1200" dirty="0"/>
        </a:p>
      </dsp:txBody>
      <dsp:txXfrm>
        <a:off x="6666254" y="2476146"/>
        <a:ext cx="1533913" cy="743815"/>
      </dsp:txXfrm>
    </dsp:sp>
    <dsp:sp modelId="{FB30DDD1-E4ED-408F-8CE1-71B359A84EC2}">
      <dsp:nvSpPr>
        <dsp:cNvPr id="0" name=""/>
        <dsp:cNvSpPr/>
      </dsp:nvSpPr>
      <dsp:spPr>
        <a:xfrm rot="3310531">
          <a:off x="3561378" y="2632824"/>
          <a:ext cx="1106842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1106842" y="1619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4087128" y="2621353"/>
        <a:ext cx="55342" cy="55342"/>
      </dsp:txXfrm>
    </dsp:sp>
    <dsp:sp modelId="{B37072EF-A537-4314-914F-151675C10950}">
      <dsp:nvSpPr>
        <dsp:cNvPr id="0" name=""/>
        <dsp:cNvSpPr/>
      </dsp:nvSpPr>
      <dsp:spPr>
        <a:xfrm>
          <a:off x="4430839" y="2708282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ลูกหนี้ไม่อยู่ในฐานะจะชำระหนี้ได้ ม. </a:t>
          </a:r>
          <a:r>
            <a:rPr lang="en-US" sz="2000" kern="1200" dirty="0"/>
            <a:t>211</a:t>
          </a:r>
          <a:endParaRPr lang="th-TH" sz="2000" kern="1200" dirty="0"/>
        </a:p>
      </dsp:txBody>
      <dsp:txXfrm>
        <a:off x="4453980" y="2731423"/>
        <a:ext cx="1533913" cy="743815"/>
      </dsp:txXfrm>
    </dsp:sp>
    <dsp:sp modelId="{7885109E-64FF-44B5-A154-264B46AE620C}">
      <dsp:nvSpPr>
        <dsp:cNvPr id="0" name=""/>
        <dsp:cNvSpPr/>
      </dsp:nvSpPr>
      <dsp:spPr>
        <a:xfrm rot="2142401">
          <a:off x="1513322" y="2859977"/>
          <a:ext cx="778406" cy="32399"/>
        </a:xfrm>
        <a:custGeom>
          <a:avLst/>
          <a:gdLst/>
          <a:ahLst/>
          <a:cxnLst/>
          <a:rect l="0" t="0" r="0" b="0"/>
          <a:pathLst>
            <a:path>
              <a:moveTo>
                <a:pt x="0" y="16199"/>
              </a:moveTo>
              <a:lnTo>
                <a:pt x="778406" y="1619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800" kern="1200"/>
        </a:p>
      </dsp:txBody>
      <dsp:txXfrm>
        <a:off x="1883065" y="2856717"/>
        <a:ext cx="38920" cy="38920"/>
      </dsp:txXfrm>
    </dsp:sp>
    <dsp:sp modelId="{52CC760E-CB7D-4301-A4FA-8AA34BA11328}">
      <dsp:nvSpPr>
        <dsp:cNvPr id="0" name=""/>
        <dsp:cNvSpPr/>
      </dsp:nvSpPr>
      <dsp:spPr>
        <a:xfrm>
          <a:off x="2218565" y="2708282"/>
          <a:ext cx="1580195" cy="790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เจ้าหนี้ไม่รับชำระหนี้</a:t>
          </a:r>
        </a:p>
      </dsp:txBody>
      <dsp:txXfrm>
        <a:off x="2241706" y="2731423"/>
        <a:ext cx="1533913" cy="743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258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7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67668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35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962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392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22817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6941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7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004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2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5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4625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2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1739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2565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3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764704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1.3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กรณีที่ไม่ถือว่าลูกหนี้ผิดนัด (มาตรา </a:t>
                      </a: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พฤติการณ์ซึ่งลูกหนี้ไม่ต้องรับผิดชอบ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ลูกหนี้ไม่หลุดพ้นจากการชำระหนี้ ยังมีหน้าที่ต้องชำระหนี้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อาจเป็นเหตุสุดวิสัยหรือเหตุอื่นใดก็ได้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สาเหตุที่เกิดจากเจ้าหนี้ก็ได้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สาเหตุที่เกิดจากบุคคลภายนอกก็ได้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1991544" y="908720"/>
          <a:ext cx="8229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7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32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เจ้าหนี้ผิดนัด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เจ้าหนี้ผิดนัดคืออะไร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th-TH" sz="3200" dirty="0"/>
                        <a:t>        คือ การที่เจ้าหนี้ไม่รับชำระหนี้</a:t>
                      </a:r>
                      <a:r>
                        <a:rPr lang="th-TH" sz="3200" baseline="0" dirty="0"/>
                        <a:t> หรือไม่ชำระหนี้ตอบแทนโดยปราศจากเหตุโดยชอบ ซึ่งมี </a:t>
                      </a:r>
                      <a:r>
                        <a:rPr lang="en-US" sz="3200" baseline="0" dirty="0"/>
                        <a:t>2 </a:t>
                      </a:r>
                      <a:r>
                        <a:rPr lang="th-TH" sz="3200" baseline="0" dirty="0"/>
                        <a:t>กรณี คือ</a:t>
                      </a: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เจ้าหนี้ไม่ชำระหนี้โดยปราศจากมูลเหตุอันจะอ้างกฎหมายได้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(มาตรา 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 startAt="2"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เจ้าหนี้ไม่เสนอชำระหนี้ตอบแทน (มาตรา 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320811"/>
              </p:ext>
            </p:extLst>
          </p:nvPr>
        </p:nvGraphicFramePr>
        <p:xfrm>
          <a:off x="1991544" y="365760"/>
          <a:ext cx="82296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5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r>
                        <a:rPr kumimoji="0" lang="en-US" sz="3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h-TH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เจ้าหนี้ไม่รับชำระหนี้</a:t>
                      </a:r>
                      <a:endParaRPr kumimoji="0" 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b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742950" marR="0" lvl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ลูกหนี้ขอปฏิบัติการชำระหนี้โดยชอบ</a:t>
                      </a:r>
                      <a:endParaRPr lang="th-TH" sz="3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lvl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thaiAlphaParenBoth"/>
                        <a:tabLst/>
                        <a:defRPr/>
                      </a:pP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วิธีการขอปฏิบัติการชำระหนี้</a:t>
                      </a:r>
                      <a:endParaRPr kumimoji="0" lang="en-US" sz="3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42950" marR="0" lvl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(มาตรา </a:t>
                      </a:r>
                      <a:r>
                        <a:rPr kumimoji="0" lang="th-TH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 </a:t>
                      </a:r>
                      <a:r>
                        <a:rPr kumimoji="0" lang="th-TH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วรรคแรก)</a:t>
                      </a:r>
                      <a:endParaRPr lang="th-TH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(ข)  ข้อยกเว้นวิธีการขอปฏิบัติการชำระหนี้  </a:t>
                      </a:r>
                      <a:endParaRPr kumimoji="0" lang="en-US" sz="3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(มาตรา </a:t>
                      </a:r>
                      <a:r>
                        <a:rPr kumimoji="0" lang="en-US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  <a:r>
                        <a:rPr kumimoji="0" lang="en-US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วรรคสอง , มาตรา </a:t>
                      </a:r>
                      <a:r>
                        <a:rPr kumimoji="0" lang="en-US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r>
                        <a:rPr kumimoji="0" lang="th-TH" sz="36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h-TH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600" b="0" dirty="0"/>
                        <a:t>(ค)</a:t>
                      </a:r>
                      <a:r>
                        <a:rPr lang="en-US" sz="3600" b="0" dirty="0"/>
                        <a:t> </a:t>
                      </a:r>
                      <a:r>
                        <a:rPr lang="th-TH" sz="3600" b="0" dirty="0"/>
                        <a:t> </a:t>
                      </a: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ลูกหนี้ไม่อยู่ในฐานะจะชำระหนี้ได้ (มาตรา </a:t>
                      </a:r>
                      <a:r>
                        <a:rPr kumimoji="0" lang="en-US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  <a:r>
                        <a:rPr kumimoji="0" lang="th-TH" sz="3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h-TH" sz="3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 startAt="2"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เจ้าหนี้ไม่รับชำระหนี้นั้นโดยปราศจากมูลเหตุอันจะอ้าง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กฎหมาย</a:t>
                      </a:r>
                      <a:endParaRPr lang="th-TH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CAEE5B3-13CB-4877-B1CE-0A4F9A67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graphicFrame>
        <p:nvGraphicFramePr>
          <p:cNvPr id="4" name="ตัวแทนเนื้อหา 3">
            <a:extLst>
              <a:ext uri="{FF2B5EF4-FFF2-40B4-BE49-F238E27FC236}">
                <a16:creationId xmlns:a16="http://schemas.microsoft.com/office/drawing/2014/main" id="{5E184B73-48A5-4F3B-83AA-7591D4AD28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280087"/>
              </p:ext>
            </p:extLst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2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19536" y="980728"/>
          <a:ext cx="82296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7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3.3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เจ้าหนี้ไม่เสนอชำระหนี้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3.4 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ผลของการที่เจ้าหนี้ผิดนัด</a:t>
                      </a:r>
                      <a:endParaRPr kumimoji="0" lang="en-US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0F39C76-0E98-4E72-BE04-48E5FDB12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 ทบทวนก่อนเรียน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FB96E3-E8F1-4F29-A8FF-42944ACD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th-TH" sz="3200" b="1" dirty="0"/>
              <a:t>หนี้ คืออะไร</a:t>
            </a:r>
          </a:p>
          <a:p>
            <a:r>
              <a:rPr lang="en-US" sz="3200" b="1" dirty="0"/>
              <a:t>2. </a:t>
            </a:r>
            <a:r>
              <a:rPr lang="th-TH" sz="3200" b="1" dirty="0"/>
              <a:t>บ่อเกิดแห่งหนี้ คืออะไร</a:t>
            </a:r>
          </a:p>
          <a:p>
            <a:r>
              <a:rPr lang="en-US" sz="3200" b="1" dirty="0"/>
              <a:t>3. </a:t>
            </a:r>
            <a:r>
              <a:rPr lang="th-TH" sz="3200" b="1" dirty="0"/>
              <a:t>วัตถุแห่งหนี้ คืออะไร</a:t>
            </a:r>
          </a:p>
        </p:txBody>
      </p:sp>
    </p:spTree>
    <p:extLst>
      <p:ext uri="{BB962C8B-B14F-4D97-AF65-F5344CB8AC3E}">
        <p14:creationId xmlns:p14="http://schemas.microsoft.com/office/powerpoint/2010/main" val="6088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727E5A8-CB94-4359-BA0D-5EB459BC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3AC6130-2758-4465-B29A-06BACA523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th-TH" dirty="0"/>
              <a:t>ลูกหนี้ผิดนัด</a:t>
            </a:r>
          </a:p>
          <a:p>
            <a:r>
              <a:rPr lang="en-US" dirty="0"/>
              <a:t>2. </a:t>
            </a:r>
            <a:r>
              <a:rPr lang="th-TH" dirty="0"/>
              <a:t>เจ้าหนี้ผิดนัด</a:t>
            </a:r>
          </a:p>
        </p:txBody>
      </p:sp>
    </p:spTree>
    <p:extLst>
      <p:ext uri="{BB962C8B-B14F-4D97-AF65-F5344CB8AC3E}">
        <p14:creationId xmlns:p14="http://schemas.microsoft.com/office/powerpoint/2010/main" val="27876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/>
              <a:t>             เจ้าหนี้และลูกหนี้ผิดนัด</a:t>
            </a: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44198"/>
              </p:ext>
            </p:extLst>
          </p:nvPr>
        </p:nvGraphicFramePr>
        <p:xfrm>
          <a:off x="1981200" y="1935163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 </a:t>
                      </a:r>
                      <a:r>
                        <a:rPr kumimoji="0" lang="th-TH" sz="3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ลูกหนี้ผิดนัด</a:t>
                      </a:r>
                      <a:endParaRPr kumimoji="0" lang="en-US" sz="3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h-TH" sz="3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h-TH" sz="3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เพื่อให้นักศึกษาทราบว่า</a:t>
                      </a: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ลูกหนี้ไม่ชำระหนี้คืออะไร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marR="0" indent="-742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2"/>
                        <a:tabLst/>
                        <a:defRPr/>
                      </a:pPr>
                      <a:r>
                        <a:rPr kumimoji="0" lang="th-TH" sz="3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</a:t>
                      </a: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ผลของการผิดนัดเป็นอย่างไร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  <a:p>
                      <a:endParaRPr lang="th-TH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h-TH" sz="36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</a:t>
                      </a:r>
                      <a:r>
                        <a:rPr kumimoji="0" lang="th-TH" sz="3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กรณีที่ไม่ถือว่าลูกหนี้ผิดนัด</a:t>
                      </a:r>
                      <a:endParaRPr lang="th-TH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543708"/>
              </p:ext>
            </p:extLst>
          </p:nvPr>
        </p:nvGraphicFramePr>
        <p:xfrm>
          <a:off x="2135560" y="1196753"/>
          <a:ext cx="8291264" cy="4864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310">
                <a:tc gridSpan="2">
                  <a:txBody>
                    <a:bodyPr/>
                    <a:lstStyle/>
                    <a:p>
                      <a:r>
                        <a:rPr lang="en-US" sz="3200" b="1" dirty="0"/>
                        <a:t>2.</a:t>
                      </a:r>
                      <a:r>
                        <a:rPr lang="en-US" sz="3200" b="1" baseline="0" dirty="0"/>
                        <a:t>  </a:t>
                      </a:r>
                      <a:r>
                        <a:rPr lang="th-TH" sz="3200" b="1" baseline="0" dirty="0"/>
                        <a:t>เจ้าหนี้ผิดนัด</a:t>
                      </a:r>
                      <a:endParaRPr lang="th-TH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835">
                <a:tc>
                  <a:txBody>
                    <a:bodyPr/>
                    <a:lstStyle/>
                    <a:p>
                      <a:endParaRPr lang="th-TH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arenR"/>
                      </a:pP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เพื่อให้นักศึกษาทราบว่า</a:t>
                      </a:r>
                      <a:r>
                        <a:rPr lang="th-TH" sz="3200" b="1" baseline="0" dirty="0"/>
                        <a:t>เจ้าหนี้ผิดนัดคืออะไร</a:t>
                      </a:r>
                      <a:endParaRPr lang="th-TH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835">
                <a:tc>
                  <a:txBody>
                    <a:bodyPr/>
                    <a:lstStyle/>
                    <a:p>
                      <a:endParaRPr lang="th-TH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2</a:t>
                      </a:r>
                      <a:r>
                        <a:rPr lang="th-TH" sz="3200" b="1" dirty="0"/>
                        <a:t>) </a:t>
                      </a: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เพื่อให้นักศึกษาทราบกรณีที่</a:t>
                      </a:r>
                      <a:r>
                        <a:rPr lang="th-TH" sz="3200" b="1" dirty="0"/>
                        <a:t>เจ้าหนี้ไม่รับชำระหนี้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835">
                <a:tc>
                  <a:txBody>
                    <a:bodyPr/>
                    <a:lstStyle/>
                    <a:p>
                      <a:endParaRPr lang="th-T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/>
                        <a:t>3</a:t>
                      </a:r>
                      <a:r>
                        <a:rPr lang="th-TH" sz="3200" b="1" dirty="0"/>
                        <a:t>)</a:t>
                      </a:r>
                      <a:r>
                        <a:rPr lang="en-US" sz="3200" b="1" baseline="0" dirty="0"/>
                        <a:t> </a:t>
                      </a: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เพื่อให้นักศึกษาทราบกรณี</a:t>
                      </a:r>
                      <a:r>
                        <a:rPr lang="th-TH" sz="3200" b="1" baseline="0" dirty="0"/>
                        <a:t>เจ้าหนี้ไม่เสนอชำระหนี้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baseline="0" dirty="0"/>
                        <a:t>     ตอบแทน</a:t>
                      </a:r>
                      <a:endParaRPr lang="th-TH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0835">
                <a:tc>
                  <a:txBody>
                    <a:bodyPr/>
                    <a:lstStyle/>
                    <a:p>
                      <a:endParaRPr lang="th-TH" sz="3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/>
                        <a:t>4</a:t>
                      </a:r>
                      <a:r>
                        <a:rPr lang="th-TH" sz="3200" b="1" dirty="0"/>
                        <a:t>)</a:t>
                      </a:r>
                      <a:r>
                        <a:rPr lang="en-US" sz="3200" b="1" dirty="0"/>
                        <a:t> </a:t>
                      </a:r>
                      <a:r>
                        <a:rPr kumimoji="0" lang="th-TH" sz="3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เพื่อให้นักศึกษาทราบ</a:t>
                      </a:r>
                      <a:r>
                        <a:rPr lang="th-TH" sz="3200" b="1" dirty="0"/>
                        <a:t>ผลของการที่เจ้าหนี้ผิดนัด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063552" y="1484784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74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ลูกหนี้ผิดนัด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ลูกหนี้ไม่ชำระหนี้คืออะไร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h-TH" sz="3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ลูกหนี้ผิดนัด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” คือการที่ลูกหนี้ละเลยไม่ชำระหนี้ภายในกำหนด 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ัวยึด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07482"/>
              </p:ext>
            </p:extLst>
          </p:nvPr>
        </p:nvGraphicFramePr>
        <p:xfrm>
          <a:off x="2063552" y="836712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1.1.1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ลูกหนี้ผิดนัดเพราะเจ้าหนี้เตือนแล้ว (มาตรา </a:t>
                      </a: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วรรคแรก )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หลักเกณฑ์ (มาตรา </a:t>
                      </a:r>
                      <a:r>
                        <a:rPr kumimoji="0" lang="en-US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204 </a:t>
                      </a:r>
                      <a:r>
                        <a:rPr kumimoji="0" lang="th-TH" sz="3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วรรคแรก )</a:t>
                      </a:r>
                      <a:endParaRPr kumimoji="0" lang="en-US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h-TH" sz="3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หนี้ถึงกำหนดแล้ว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เจ้าหนี้เตือนให้ลูกหนี้ชำระหนี้แล้ว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และ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th-TH" sz="3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 ลูกหนี้ไม่ชำระหนี้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693634"/>
              </p:ext>
            </p:extLst>
          </p:nvPr>
        </p:nvGraphicFramePr>
        <p:xfrm>
          <a:off x="1919536" y="764704"/>
          <a:ext cx="82296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1.1.2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ลูกหนี้ผิดนัดโดยเจ้าหนี้ไม่ต้องเตือน</a:t>
                      </a:r>
                      <a:endParaRPr kumimoji="0" lang="en-US" sz="3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กำหนดเวลาชำระหนี้ตามวันแห่งปฏิทิน </a:t>
                      </a:r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วรรคสอง)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(</a:t>
                      </a:r>
                      <a:r>
                        <a:rPr lang="en-US" sz="3200" dirty="0"/>
                        <a:t>2</a:t>
                      </a:r>
                      <a:r>
                        <a:rPr lang="th-TH" sz="3200" dirty="0"/>
                        <a:t>)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กำหนดเวลาชำระหนี้โดยคำนวณตามปฏิทินจาก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วันบอกกล่าว (มาตรา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204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วรรคสอตอนท้าย)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/>
                        <a:t>(</a:t>
                      </a:r>
                      <a:r>
                        <a:rPr lang="en-US" sz="3200" dirty="0"/>
                        <a:t>3</a:t>
                      </a:r>
                      <a:r>
                        <a:rPr lang="th-TH" sz="3200" dirty="0"/>
                        <a:t>) 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หนี้เกิดแต่มูลละเมิด (มาตรา </a:t>
                      </a:r>
                      <a:r>
                        <a:rPr kumimoji="0" lang="en-US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r>
                        <a:rPr kumimoji="0" lang="th-TH" sz="3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2063552" y="260648"/>
          <a:ext cx="8229600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7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1.2  </a:t>
                      </a:r>
                      <a:r>
                        <a:rPr kumimoji="0" lang="th-TH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ผลของการผิดนัด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1.2.1 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ผลโดยทั่วไป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1.2.2 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เจ้าหนี้มีสิทธิเรียกร้องค่าเสียหาย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1.2.3 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ลูกหนี้ต้องรับผิดชอบเพิ่มขึ้น (มาตรา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217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endParaRPr lang="th-TH" sz="28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1.2.4 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เจ้าหนี้อาจบอกปัดไม่รับชำระหนี้</a:t>
                      </a:r>
                      <a:endParaRPr lang="th-TH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arenBoth"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กรณีที่กำหนดเวลาชำระหนี้ไม่เป็นสาระสำคัญ 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 startAt="2"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กรณีที่กำหนดเวลาชำระหนี้เป็นสาระสำคัญ </a:t>
                      </a:r>
                    </a:p>
                    <a:p>
                      <a:pPr marL="514350" marR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(มาตรา </a:t>
                      </a:r>
                      <a:r>
                        <a:rPr kumimoji="0" lang="en-US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216 </a:t>
                      </a:r>
                      <a:r>
                        <a:rPr kumimoji="0" lang="th-TH" sz="2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620</Words>
  <Application>Microsoft Office PowerPoint</Application>
  <PresentationFormat>แบบจอกว้าง</PresentationFormat>
  <Paragraphs>79</Paragraphs>
  <Slides>14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14</vt:i4>
      </vt:variant>
    </vt:vector>
  </HeadingPairs>
  <TitlesOfParts>
    <vt:vector size="18" baseType="lpstr">
      <vt:lpstr>Arial</vt:lpstr>
      <vt:lpstr>Garamond</vt:lpstr>
      <vt:lpstr>Leelawadee</vt:lpstr>
      <vt:lpstr>ชีวภาพ</vt:lpstr>
      <vt:lpstr>กฎหมายลักษณะแห่งหนี้</vt:lpstr>
      <vt:lpstr> ทบทวนก่อนเรียน</vt:lpstr>
      <vt:lpstr>เนื้อหาในครั้งนี้</vt:lpstr>
      <vt:lpstr>             เจ้าหนี้และลูกหนี้ผิดนัด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