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8" r:id="rId6"/>
    <p:sldId id="270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4F7AA-1F39-437F-9672-D5887FF50CE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B9E4B11-665E-458A-867B-DFB3BEE99B69}">
      <dgm:prSet phldrT="[ข้อความ]"/>
      <dgm:spPr/>
      <dgm:t>
        <a:bodyPr/>
        <a:lstStyle/>
        <a:p>
          <a:r>
            <a:rPr lang="th-TH" dirty="0"/>
            <a:t>บ่อเกิดแห่งหนี้</a:t>
          </a:r>
        </a:p>
      </dgm:t>
    </dgm:pt>
    <dgm:pt modelId="{35A44449-C89B-4B8C-8490-A683C33E8046}" type="parTrans" cxnId="{1268CCDF-AF86-4038-9774-EE63B1405C1A}">
      <dgm:prSet/>
      <dgm:spPr/>
      <dgm:t>
        <a:bodyPr/>
        <a:lstStyle/>
        <a:p>
          <a:endParaRPr lang="th-TH"/>
        </a:p>
      </dgm:t>
    </dgm:pt>
    <dgm:pt modelId="{7C80E00B-1086-4B2B-B79E-98534D5A8A17}" type="sibTrans" cxnId="{1268CCDF-AF86-4038-9774-EE63B1405C1A}">
      <dgm:prSet/>
      <dgm:spPr/>
      <dgm:t>
        <a:bodyPr/>
        <a:lstStyle/>
        <a:p>
          <a:endParaRPr lang="th-TH"/>
        </a:p>
      </dgm:t>
    </dgm:pt>
    <dgm:pt modelId="{B13DC27A-3142-4AFC-81DB-33F5A34B8FB9}">
      <dgm:prSet phldrT="[ข้อความ]"/>
      <dgm:spPr/>
      <dgm:t>
        <a:bodyPr/>
        <a:lstStyle/>
        <a:p>
          <a:r>
            <a:rPr lang="en-US" dirty="0"/>
            <a:t>1.</a:t>
          </a:r>
          <a:r>
            <a:rPr lang="th-TH" dirty="0"/>
            <a:t>นิติกรรม(ม.</a:t>
          </a:r>
          <a:r>
            <a:rPr lang="en-US" dirty="0"/>
            <a:t>149</a:t>
          </a:r>
          <a:r>
            <a:rPr lang="th-TH" dirty="0"/>
            <a:t>)</a:t>
          </a:r>
        </a:p>
      </dgm:t>
    </dgm:pt>
    <dgm:pt modelId="{79E5B922-E676-4D79-B762-D980FD518495}" type="parTrans" cxnId="{6264A73F-7AE5-4C71-9D97-DE6AD5361F83}">
      <dgm:prSet/>
      <dgm:spPr/>
      <dgm:t>
        <a:bodyPr/>
        <a:lstStyle/>
        <a:p>
          <a:endParaRPr lang="th-TH"/>
        </a:p>
      </dgm:t>
    </dgm:pt>
    <dgm:pt modelId="{62DD24EE-87C1-46C3-A5E7-B1D18CCA6843}" type="sibTrans" cxnId="{6264A73F-7AE5-4C71-9D97-DE6AD5361F83}">
      <dgm:prSet/>
      <dgm:spPr/>
      <dgm:t>
        <a:bodyPr/>
        <a:lstStyle/>
        <a:p>
          <a:endParaRPr lang="th-TH"/>
        </a:p>
      </dgm:t>
    </dgm:pt>
    <dgm:pt modelId="{49AB4C7B-7495-4BA6-A223-6925A3163F94}">
      <dgm:prSet phldrT="[ข้อความ]"/>
      <dgm:spPr/>
      <dgm:t>
        <a:bodyPr/>
        <a:lstStyle/>
        <a:p>
          <a:r>
            <a:rPr lang="en-US" dirty="0"/>
            <a:t>2.</a:t>
          </a:r>
          <a:r>
            <a:rPr lang="th-TH" dirty="0"/>
            <a:t>นิติเหตุ</a:t>
          </a:r>
        </a:p>
      </dgm:t>
    </dgm:pt>
    <dgm:pt modelId="{92DAA6E3-B524-4087-AA41-F9E71787B117}" type="parTrans" cxnId="{59A889AE-3554-446A-AA1A-AA100A54A268}">
      <dgm:prSet/>
      <dgm:spPr/>
      <dgm:t>
        <a:bodyPr/>
        <a:lstStyle/>
        <a:p>
          <a:endParaRPr lang="th-TH"/>
        </a:p>
      </dgm:t>
    </dgm:pt>
    <dgm:pt modelId="{75DE04FC-245E-4B5B-9851-24BA350AEA84}" type="sibTrans" cxnId="{59A889AE-3554-446A-AA1A-AA100A54A268}">
      <dgm:prSet/>
      <dgm:spPr/>
      <dgm:t>
        <a:bodyPr/>
        <a:lstStyle/>
        <a:p>
          <a:endParaRPr lang="th-TH"/>
        </a:p>
      </dgm:t>
    </dgm:pt>
    <dgm:pt modelId="{8D3E1B93-BF24-4DFD-9261-A35A5611AE7F}">
      <dgm:prSet phldrT="[ข้อความ]"/>
      <dgm:spPr/>
      <dgm:t>
        <a:bodyPr/>
        <a:lstStyle/>
        <a:p>
          <a:r>
            <a:rPr lang="th-TH" dirty="0"/>
            <a:t>จัดการงานนอกสั่ง(ม.</a:t>
          </a:r>
          <a:r>
            <a:rPr lang="en-US" dirty="0"/>
            <a:t>395</a:t>
          </a:r>
          <a:r>
            <a:rPr lang="th-TH" dirty="0"/>
            <a:t>)</a:t>
          </a:r>
        </a:p>
      </dgm:t>
    </dgm:pt>
    <dgm:pt modelId="{ED1356D2-A1A2-44A5-973C-A84404C873D6}" type="parTrans" cxnId="{CD64314A-D9CA-4B9B-89E4-02FB6CC8DC75}">
      <dgm:prSet/>
      <dgm:spPr/>
      <dgm:t>
        <a:bodyPr/>
        <a:lstStyle/>
        <a:p>
          <a:endParaRPr lang="th-TH"/>
        </a:p>
      </dgm:t>
    </dgm:pt>
    <dgm:pt modelId="{0E3DC4C8-2361-4268-8245-AAF92C2C6CEA}" type="sibTrans" cxnId="{CD64314A-D9CA-4B9B-89E4-02FB6CC8DC75}">
      <dgm:prSet/>
      <dgm:spPr/>
      <dgm:t>
        <a:bodyPr/>
        <a:lstStyle/>
        <a:p>
          <a:endParaRPr lang="th-TH"/>
        </a:p>
      </dgm:t>
    </dgm:pt>
    <dgm:pt modelId="{C985811B-646B-47D1-8772-A89E56CED534}">
      <dgm:prSet phldrT="[ข้อความ]"/>
      <dgm:spPr/>
      <dgm:t>
        <a:bodyPr/>
        <a:lstStyle/>
        <a:p>
          <a:r>
            <a:rPr lang="th-TH" dirty="0"/>
            <a:t>ละเมิด(ม.</a:t>
          </a:r>
          <a:r>
            <a:rPr lang="en-US" dirty="0"/>
            <a:t>420</a:t>
          </a:r>
          <a:r>
            <a:rPr lang="th-TH" dirty="0"/>
            <a:t>)</a:t>
          </a:r>
        </a:p>
      </dgm:t>
    </dgm:pt>
    <dgm:pt modelId="{FC9FB397-5EFA-4B6C-897D-EAA9FB469107}" type="parTrans" cxnId="{00628C04-E05F-48F8-8964-1D12E89CEC05}">
      <dgm:prSet/>
      <dgm:spPr/>
      <dgm:t>
        <a:bodyPr/>
        <a:lstStyle/>
        <a:p>
          <a:endParaRPr lang="th-TH"/>
        </a:p>
      </dgm:t>
    </dgm:pt>
    <dgm:pt modelId="{61978121-DBAE-4355-B7D8-AAEE1FD919A4}" type="sibTrans" cxnId="{00628C04-E05F-48F8-8964-1D12E89CEC05}">
      <dgm:prSet/>
      <dgm:spPr/>
    </dgm:pt>
    <dgm:pt modelId="{BF41659B-0FA9-4419-970E-BC65FF0F3DC6}">
      <dgm:prSet phldrT="[ข้อความ]"/>
      <dgm:spPr/>
      <dgm:t>
        <a:bodyPr/>
        <a:lstStyle/>
        <a:p>
          <a:r>
            <a:rPr lang="th-TH" dirty="0"/>
            <a:t>ลาภมิควรได้(ม.</a:t>
          </a:r>
          <a:r>
            <a:rPr lang="en-US" dirty="0"/>
            <a:t>406</a:t>
          </a:r>
          <a:r>
            <a:rPr lang="th-TH" dirty="0"/>
            <a:t>)</a:t>
          </a:r>
        </a:p>
      </dgm:t>
    </dgm:pt>
    <dgm:pt modelId="{7E0B4D3F-C1E9-443C-BE5B-AE8BA82933E2}" type="parTrans" cxnId="{244BBDE6-9D0D-4DFE-90DC-AF020FFA5F62}">
      <dgm:prSet/>
      <dgm:spPr/>
      <dgm:t>
        <a:bodyPr/>
        <a:lstStyle/>
        <a:p>
          <a:endParaRPr lang="th-TH"/>
        </a:p>
      </dgm:t>
    </dgm:pt>
    <dgm:pt modelId="{AC371DAF-66EA-4A77-B770-740FE7F7D536}" type="sibTrans" cxnId="{244BBDE6-9D0D-4DFE-90DC-AF020FFA5F62}">
      <dgm:prSet/>
      <dgm:spPr/>
    </dgm:pt>
    <dgm:pt modelId="{B22D03E6-808A-44EA-8CBB-BA9FA4B86830}">
      <dgm:prSet phldrT="[ข้อความ]"/>
      <dgm:spPr/>
      <dgm:t>
        <a:bodyPr/>
        <a:lstStyle/>
        <a:p>
          <a:r>
            <a:rPr lang="th-TH" dirty="0"/>
            <a:t>หนี้จากสถานะบุคคล หรือโดยกฎหมายอื่น</a:t>
          </a:r>
        </a:p>
      </dgm:t>
    </dgm:pt>
    <dgm:pt modelId="{3D6957B9-C819-4C6E-BE6A-7293B43A3151}" type="parTrans" cxnId="{BC11C0A0-80A4-4A1E-B3E8-EA23CFDECA93}">
      <dgm:prSet/>
      <dgm:spPr/>
      <dgm:t>
        <a:bodyPr/>
        <a:lstStyle/>
        <a:p>
          <a:endParaRPr lang="th-TH"/>
        </a:p>
      </dgm:t>
    </dgm:pt>
    <dgm:pt modelId="{ED421507-7BEB-4967-AC6D-A54E3E0287F0}" type="sibTrans" cxnId="{BC11C0A0-80A4-4A1E-B3E8-EA23CFDECA93}">
      <dgm:prSet/>
      <dgm:spPr/>
    </dgm:pt>
    <dgm:pt modelId="{3F9595D5-054D-46AD-9C36-072CC1CBC32F}" type="pres">
      <dgm:prSet presAssocID="{5C44F7AA-1F39-437F-9672-D5887FF50C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C30286D-5A71-456F-9D7B-2F7269CD459A}" type="pres">
      <dgm:prSet presAssocID="{1B9E4B11-665E-458A-867B-DFB3BEE99B69}" presName="root1" presStyleCnt="0"/>
      <dgm:spPr/>
    </dgm:pt>
    <dgm:pt modelId="{47FDFBB8-4160-4860-B0A3-83DF65CD02EE}" type="pres">
      <dgm:prSet presAssocID="{1B9E4B11-665E-458A-867B-DFB3BEE99B69}" presName="LevelOneTextNode" presStyleLbl="node0" presStyleIdx="0" presStyleCnt="1">
        <dgm:presLayoutVars>
          <dgm:chPref val="3"/>
        </dgm:presLayoutVars>
      </dgm:prSet>
      <dgm:spPr/>
    </dgm:pt>
    <dgm:pt modelId="{7A3E0DDD-9607-4393-BA75-B6B21086315C}" type="pres">
      <dgm:prSet presAssocID="{1B9E4B11-665E-458A-867B-DFB3BEE99B69}" presName="level2hierChild" presStyleCnt="0"/>
      <dgm:spPr/>
    </dgm:pt>
    <dgm:pt modelId="{78710810-5B83-4EA3-B052-C262959944C2}" type="pres">
      <dgm:prSet presAssocID="{79E5B922-E676-4D79-B762-D980FD518495}" presName="conn2-1" presStyleLbl="parChTrans1D2" presStyleIdx="0" presStyleCnt="2"/>
      <dgm:spPr/>
    </dgm:pt>
    <dgm:pt modelId="{31DD4513-E202-407F-B485-79FA10D78ACA}" type="pres">
      <dgm:prSet presAssocID="{79E5B922-E676-4D79-B762-D980FD518495}" presName="connTx" presStyleLbl="parChTrans1D2" presStyleIdx="0" presStyleCnt="2"/>
      <dgm:spPr/>
    </dgm:pt>
    <dgm:pt modelId="{F0B9AC59-A3E7-448D-95DF-DA0BA29D7EDB}" type="pres">
      <dgm:prSet presAssocID="{B13DC27A-3142-4AFC-81DB-33F5A34B8FB9}" presName="root2" presStyleCnt="0"/>
      <dgm:spPr/>
    </dgm:pt>
    <dgm:pt modelId="{DC0269E4-28E3-4054-B5EA-F31E75CFCC6D}" type="pres">
      <dgm:prSet presAssocID="{B13DC27A-3142-4AFC-81DB-33F5A34B8FB9}" presName="LevelTwoTextNode" presStyleLbl="node2" presStyleIdx="0" presStyleCnt="2">
        <dgm:presLayoutVars>
          <dgm:chPref val="3"/>
        </dgm:presLayoutVars>
      </dgm:prSet>
      <dgm:spPr/>
    </dgm:pt>
    <dgm:pt modelId="{41D094E1-6659-4BBD-A65F-206D90B66C22}" type="pres">
      <dgm:prSet presAssocID="{B13DC27A-3142-4AFC-81DB-33F5A34B8FB9}" presName="level3hierChild" presStyleCnt="0"/>
      <dgm:spPr/>
    </dgm:pt>
    <dgm:pt modelId="{934AB1C3-1632-4677-A485-E5F9C3F1D3A9}" type="pres">
      <dgm:prSet presAssocID="{92DAA6E3-B524-4087-AA41-F9E71787B117}" presName="conn2-1" presStyleLbl="parChTrans1D2" presStyleIdx="1" presStyleCnt="2"/>
      <dgm:spPr/>
    </dgm:pt>
    <dgm:pt modelId="{2DDD617D-86B1-4F13-9B17-3133D632C55A}" type="pres">
      <dgm:prSet presAssocID="{92DAA6E3-B524-4087-AA41-F9E71787B117}" presName="connTx" presStyleLbl="parChTrans1D2" presStyleIdx="1" presStyleCnt="2"/>
      <dgm:spPr/>
    </dgm:pt>
    <dgm:pt modelId="{8FA95023-580B-498C-9831-8A9933BA4F55}" type="pres">
      <dgm:prSet presAssocID="{49AB4C7B-7495-4BA6-A223-6925A3163F94}" presName="root2" presStyleCnt="0"/>
      <dgm:spPr/>
    </dgm:pt>
    <dgm:pt modelId="{A030D38B-6AD0-4DB9-9FFD-BD311B574AFC}" type="pres">
      <dgm:prSet presAssocID="{49AB4C7B-7495-4BA6-A223-6925A3163F94}" presName="LevelTwoTextNode" presStyleLbl="node2" presStyleIdx="1" presStyleCnt="2">
        <dgm:presLayoutVars>
          <dgm:chPref val="3"/>
        </dgm:presLayoutVars>
      </dgm:prSet>
      <dgm:spPr/>
    </dgm:pt>
    <dgm:pt modelId="{94A963DC-061E-43B8-BD33-B89C4FA56F12}" type="pres">
      <dgm:prSet presAssocID="{49AB4C7B-7495-4BA6-A223-6925A3163F94}" presName="level3hierChild" presStyleCnt="0"/>
      <dgm:spPr/>
    </dgm:pt>
    <dgm:pt modelId="{A8B8C374-2507-4377-8317-26D7EA572294}" type="pres">
      <dgm:prSet presAssocID="{ED1356D2-A1A2-44A5-973C-A84404C873D6}" presName="conn2-1" presStyleLbl="parChTrans1D3" presStyleIdx="0" presStyleCnt="4"/>
      <dgm:spPr/>
    </dgm:pt>
    <dgm:pt modelId="{7F5618DE-021D-4AAF-9241-C70DA0A7049A}" type="pres">
      <dgm:prSet presAssocID="{ED1356D2-A1A2-44A5-973C-A84404C873D6}" presName="connTx" presStyleLbl="parChTrans1D3" presStyleIdx="0" presStyleCnt="4"/>
      <dgm:spPr/>
    </dgm:pt>
    <dgm:pt modelId="{B338F4E9-55D5-4295-8EDC-2F3EB6BB2644}" type="pres">
      <dgm:prSet presAssocID="{8D3E1B93-BF24-4DFD-9261-A35A5611AE7F}" presName="root2" presStyleCnt="0"/>
      <dgm:spPr/>
    </dgm:pt>
    <dgm:pt modelId="{1AA802E3-6BF1-4162-B011-EF42B0D899A7}" type="pres">
      <dgm:prSet presAssocID="{8D3E1B93-BF24-4DFD-9261-A35A5611AE7F}" presName="LevelTwoTextNode" presStyleLbl="node3" presStyleIdx="0" presStyleCnt="4">
        <dgm:presLayoutVars>
          <dgm:chPref val="3"/>
        </dgm:presLayoutVars>
      </dgm:prSet>
      <dgm:spPr/>
    </dgm:pt>
    <dgm:pt modelId="{17E55C30-EA6D-4115-9326-714E680CFA20}" type="pres">
      <dgm:prSet presAssocID="{8D3E1B93-BF24-4DFD-9261-A35A5611AE7F}" presName="level3hierChild" presStyleCnt="0"/>
      <dgm:spPr/>
    </dgm:pt>
    <dgm:pt modelId="{3236B89B-948E-4E42-BAC5-C180867D8B28}" type="pres">
      <dgm:prSet presAssocID="{FC9FB397-5EFA-4B6C-897D-EAA9FB469107}" presName="conn2-1" presStyleLbl="parChTrans1D3" presStyleIdx="1" presStyleCnt="4"/>
      <dgm:spPr/>
    </dgm:pt>
    <dgm:pt modelId="{23F902BA-EB44-4E87-B732-199CF2126862}" type="pres">
      <dgm:prSet presAssocID="{FC9FB397-5EFA-4B6C-897D-EAA9FB469107}" presName="connTx" presStyleLbl="parChTrans1D3" presStyleIdx="1" presStyleCnt="4"/>
      <dgm:spPr/>
    </dgm:pt>
    <dgm:pt modelId="{F987CFEA-162B-46BC-BF59-1F74B1AB4F79}" type="pres">
      <dgm:prSet presAssocID="{C985811B-646B-47D1-8772-A89E56CED534}" presName="root2" presStyleCnt="0"/>
      <dgm:spPr/>
    </dgm:pt>
    <dgm:pt modelId="{EB4F5EDC-327D-4E54-BC4B-221A6C7B6039}" type="pres">
      <dgm:prSet presAssocID="{C985811B-646B-47D1-8772-A89E56CED534}" presName="LevelTwoTextNode" presStyleLbl="node3" presStyleIdx="1" presStyleCnt="4">
        <dgm:presLayoutVars>
          <dgm:chPref val="3"/>
        </dgm:presLayoutVars>
      </dgm:prSet>
      <dgm:spPr/>
    </dgm:pt>
    <dgm:pt modelId="{5E32EB64-F41A-4EC8-A709-C351298A8382}" type="pres">
      <dgm:prSet presAssocID="{C985811B-646B-47D1-8772-A89E56CED534}" presName="level3hierChild" presStyleCnt="0"/>
      <dgm:spPr/>
    </dgm:pt>
    <dgm:pt modelId="{C216901E-32EC-4C34-B26A-53C84A435F22}" type="pres">
      <dgm:prSet presAssocID="{7E0B4D3F-C1E9-443C-BE5B-AE8BA82933E2}" presName="conn2-1" presStyleLbl="parChTrans1D3" presStyleIdx="2" presStyleCnt="4"/>
      <dgm:spPr/>
    </dgm:pt>
    <dgm:pt modelId="{3EEEF28C-482C-4871-BF25-B6B8D394EC0D}" type="pres">
      <dgm:prSet presAssocID="{7E0B4D3F-C1E9-443C-BE5B-AE8BA82933E2}" presName="connTx" presStyleLbl="parChTrans1D3" presStyleIdx="2" presStyleCnt="4"/>
      <dgm:spPr/>
    </dgm:pt>
    <dgm:pt modelId="{9A10E11F-CFB7-4792-AE34-54A836D352E9}" type="pres">
      <dgm:prSet presAssocID="{BF41659B-0FA9-4419-970E-BC65FF0F3DC6}" presName="root2" presStyleCnt="0"/>
      <dgm:spPr/>
    </dgm:pt>
    <dgm:pt modelId="{705A066F-402A-4F96-8C18-CE759C66CB6A}" type="pres">
      <dgm:prSet presAssocID="{BF41659B-0FA9-4419-970E-BC65FF0F3DC6}" presName="LevelTwoTextNode" presStyleLbl="node3" presStyleIdx="2" presStyleCnt="4">
        <dgm:presLayoutVars>
          <dgm:chPref val="3"/>
        </dgm:presLayoutVars>
      </dgm:prSet>
      <dgm:spPr/>
    </dgm:pt>
    <dgm:pt modelId="{6E01BEB2-7C69-4DD2-BC95-A806F91F8111}" type="pres">
      <dgm:prSet presAssocID="{BF41659B-0FA9-4419-970E-BC65FF0F3DC6}" presName="level3hierChild" presStyleCnt="0"/>
      <dgm:spPr/>
    </dgm:pt>
    <dgm:pt modelId="{FF33394A-10E6-458B-BF7D-E30F95DA1929}" type="pres">
      <dgm:prSet presAssocID="{3D6957B9-C819-4C6E-BE6A-7293B43A3151}" presName="conn2-1" presStyleLbl="parChTrans1D3" presStyleIdx="3" presStyleCnt="4"/>
      <dgm:spPr/>
    </dgm:pt>
    <dgm:pt modelId="{F20DF7D3-AD98-4B78-BCDE-9FD9AF5DADAD}" type="pres">
      <dgm:prSet presAssocID="{3D6957B9-C819-4C6E-BE6A-7293B43A3151}" presName="connTx" presStyleLbl="parChTrans1D3" presStyleIdx="3" presStyleCnt="4"/>
      <dgm:spPr/>
    </dgm:pt>
    <dgm:pt modelId="{1E868975-4BCD-4F8D-B75D-089505504796}" type="pres">
      <dgm:prSet presAssocID="{B22D03E6-808A-44EA-8CBB-BA9FA4B86830}" presName="root2" presStyleCnt="0"/>
      <dgm:spPr/>
    </dgm:pt>
    <dgm:pt modelId="{8856171F-04FC-4864-B557-468FF2734781}" type="pres">
      <dgm:prSet presAssocID="{B22D03E6-808A-44EA-8CBB-BA9FA4B86830}" presName="LevelTwoTextNode" presStyleLbl="node3" presStyleIdx="3" presStyleCnt="4">
        <dgm:presLayoutVars>
          <dgm:chPref val="3"/>
        </dgm:presLayoutVars>
      </dgm:prSet>
      <dgm:spPr/>
    </dgm:pt>
    <dgm:pt modelId="{D153D5DA-9AF4-4123-883F-86F2349C6546}" type="pres">
      <dgm:prSet presAssocID="{B22D03E6-808A-44EA-8CBB-BA9FA4B86830}" presName="level3hierChild" presStyleCnt="0"/>
      <dgm:spPr/>
    </dgm:pt>
  </dgm:ptLst>
  <dgm:cxnLst>
    <dgm:cxn modelId="{00628C04-E05F-48F8-8964-1D12E89CEC05}" srcId="{49AB4C7B-7495-4BA6-A223-6925A3163F94}" destId="{C985811B-646B-47D1-8772-A89E56CED534}" srcOrd="1" destOrd="0" parTransId="{FC9FB397-5EFA-4B6C-897D-EAA9FB469107}" sibTransId="{61978121-DBAE-4355-B7D8-AAEE1FD919A4}"/>
    <dgm:cxn modelId="{7137B01D-6A87-4EB1-8CC6-40A8B886BCC1}" type="presOf" srcId="{3D6957B9-C819-4C6E-BE6A-7293B43A3151}" destId="{FF33394A-10E6-458B-BF7D-E30F95DA1929}" srcOrd="0" destOrd="0" presId="urn:microsoft.com/office/officeart/2005/8/layout/hierarchy2"/>
    <dgm:cxn modelId="{4E32B02A-A236-49F3-9332-5BBC1F04E5F9}" type="presOf" srcId="{92DAA6E3-B524-4087-AA41-F9E71787B117}" destId="{2DDD617D-86B1-4F13-9B17-3133D632C55A}" srcOrd="1" destOrd="0" presId="urn:microsoft.com/office/officeart/2005/8/layout/hierarchy2"/>
    <dgm:cxn modelId="{F089432E-3C9C-469B-B431-0327CC798A2E}" type="presOf" srcId="{7E0B4D3F-C1E9-443C-BE5B-AE8BA82933E2}" destId="{3EEEF28C-482C-4871-BF25-B6B8D394EC0D}" srcOrd="1" destOrd="0" presId="urn:microsoft.com/office/officeart/2005/8/layout/hierarchy2"/>
    <dgm:cxn modelId="{0DF0D82E-04D3-417B-8DCC-C43ADCC7EFED}" type="presOf" srcId="{B22D03E6-808A-44EA-8CBB-BA9FA4B86830}" destId="{8856171F-04FC-4864-B557-468FF2734781}" srcOrd="0" destOrd="0" presId="urn:microsoft.com/office/officeart/2005/8/layout/hierarchy2"/>
    <dgm:cxn modelId="{483CCB2F-D7AA-4B65-89A5-F320CA69F4C6}" type="presOf" srcId="{ED1356D2-A1A2-44A5-973C-A84404C873D6}" destId="{7F5618DE-021D-4AAF-9241-C70DA0A7049A}" srcOrd="1" destOrd="0" presId="urn:microsoft.com/office/officeart/2005/8/layout/hierarchy2"/>
    <dgm:cxn modelId="{F511D538-C442-45C4-A9F3-86D8C7025718}" type="presOf" srcId="{92DAA6E3-B524-4087-AA41-F9E71787B117}" destId="{934AB1C3-1632-4677-A485-E5F9C3F1D3A9}" srcOrd="0" destOrd="0" presId="urn:microsoft.com/office/officeart/2005/8/layout/hierarchy2"/>
    <dgm:cxn modelId="{6264A73F-7AE5-4C71-9D97-DE6AD5361F83}" srcId="{1B9E4B11-665E-458A-867B-DFB3BEE99B69}" destId="{B13DC27A-3142-4AFC-81DB-33F5A34B8FB9}" srcOrd="0" destOrd="0" parTransId="{79E5B922-E676-4D79-B762-D980FD518495}" sibTransId="{62DD24EE-87C1-46C3-A5E7-B1D18CCA6843}"/>
    <dgm:cxn modelId="{D846F868-76BF-4128-9454-34956CDB413B}" type="presOf" srcId="{1B9E4B11-665E-458A-867B-DFB3BEE99B69}" destId="{47FDFBB8-4160-4860-B0A3-83DF65CD02EE}" srcOrd="0" destOrd="0" presId="urn:microsoft.com/office/officeart/2005/8/layout/hierarchy2"/>
    <dgm:cxn modelId="{CD64314A-D9CA-4B9B-89E4-02FB6CC8DC75}" srcId="{49AB4C7B-7495-4BA6-A223-6925A3163F94}" destId="{8D3E1B93-BF24-4DFD-9261-A35A5611AE7F}" srcOrd="0" destOrd="0" parTransId="{ED1356D2-A1A2-44A5-973C-A84404C873D6}" sibTransId="{0E3DC4C8-2361-4268-8245-AAF92C2C6CEA}"/>
    <dgm:cxn modelId="{08E8BF70-0D80-4819-B146-BFA4573DB5DF}" type="presOf" srcId="{7E0B4D3F-C1E9-443C-BE5B-AE8BA82933E2}" destId="{C216901E-32EC-4C34-B26A-53C84A435F22}" srcOrd="0" destOrd="0" presId="urn:microsoft.com/office/officeart/2005/8/layout/hierarchy2"/>
    <dgm:cxn modelId="{A5525653-0FA4-4F54-89FC-65CE665B3AB1}" type="presOf" srcId="{ED1356D2-A1A2-44A5-973C-A84404C873D6}" destId="{A8B8C374-2507-4377-8317-26D7EA572294}" srcOrd="0" destOrd="0" presId="urn:microsoft.com/office/officeart/2005/8/layout/hierarchy2"/>
    <dgm:cxn modelId="{61B3EA77-3D33-4B18-9EDA-0268ED627CF7}" type="presOf" srcId="{FC9FB397-5EFA-4B6C-897D-EAA9FB469107}" destId="{23F902BA-EB44-4E87-B732-199CF2126862}" srcOrd="1" destOrd="0" presId="urn:microsoft.com/office/officeart/2005/8/layout/hierarchy2"/>
    <dgm:cxn modelId="{63C4D189-C498-4F22-86EB-DCA807C47065}" type="presOf" srcId="{5C44F7AA-1F39-437F-9672-D5887FF50CE2}" destId="{3F9595D5-054D-46AD-9C36-072CC1CBC32F}" srcOrd="0" destOrd="0" presId="urn:microsoft.com/office/officeart/2005/8/layout/hierarchy2"/>
    <dgm:cxn modelId="{06D35794-B3FF-4791-A562-92915AA643AD}" type="presOf" srcId="{49AB4C7B-7495-4BA6-A223-6925A3163F94}" destId="{A030D38B-6AD0-4DB9-9FFD-BD311B574AFC}" srcOrd="0" destOrd="0" presId="urn:microsoft.com/office/officeart/2005/8/layout/hierarchy2"/>
    <dgm:cxn modelId="{8E33CC9C-C6C1-4C0D-9F7C-3424AFAB61BD}" type="presOf" srcId="{8D3E1B93-BF24-4DFD-9261-A35A5611AE7F}" destId="{1AA802E3-6BF1-4162-B011-EF42B0D899A7}" srcOrd="0" destOrd="0" presId="urn:microsoft.com/office/officeart/2005/8/layout/hierarchy2"/>
    <dgm:cxn modelId="{BC11C0A0-80A4-4A1E-B3E8-EA23CFDECA93}" srcId="{49AB4C7B-7495-4BA6-A223-6925A3163F94}" destId="{B22D03E6-808A-44EA-8CBB-BA9FA4B86830}" srcOrd="3" destOrd="0" parTransId="{3D6957B9-C819-4C6E-BE6A-7293B43A3151}" sibTransId="{ED421507-7BEB-4967-AC6D-A54E3E0287F0}"/>
    <dgm:cxn modelId="{59A889AE-3554-446A-AA1A-AA100A54A268}" srcId="{1B9E4B11-665E-458A-867B-DFB3BEE99B69}" destId="{49AB4C7B-7495-4BA6-A223-6925A3163F94}" srcOrd="1" destOrd="0" parTransId="{92DAA6E3-B524-4087-AA41-F9E71787B117}" sibTransId="{75DE04FC-245E-4B5B-9851-24BA350AEA84}"/>
    <dgm:cxn modelId="{AF3D59B0-FE55-4B9B-A314-6868BE85AEC9}" type="presOf" srcId="{FC9FB397-5EFA-4B6C-897D-EAA9FB469107}" destId="{3236B89B-948E-4E42-BAC5-C180867D8B28}" srcOrd="0" destOrd="0" presId="urn:microsoft.com/office/officeart/2005/8/layout/hierarchy2"/>
    <dgm:cxn modelId="{06135BC1-8F33-4C6F-8302-504099EA2958}" type="presOf" srcId="{B13DC27A-3142-4AFC-81DB-33F5A34B8FB9}" destId="{DC0269E4-28E3-4054-B5EA-F31E75CFCC6D}" srcOrd="0" destOrd="0" presId="urn:microsoft.com/office/officeart/2005/8/layout/hierarchy2"/>
    <dgm:cxn modelId="{829FE2C9-71DF-4F94-92C2-EA4111278232}" type="presOf" srcId="{BF41659B-0FA9-4419-970E-BC65FF0F3DC6}" destId="{705A066F-402A-4F96-8C18-CE759C66CB6A}" srcOrd="0" destOrd="0" presId="urn:microsoft.com/office/officeart/2005/8/layout/hierarchy2"/>
    <dgm:cxn modelId="{47B46FD0-5616-433A-A03D-12B4354ED5D3}" type="presOf" srcId="{79E5B922-E676-4D79-B762-D980FD518495}" destId="{31DD4513-E202-407F-B485-79FA10D78ACA}" srcOrd="1" destOrd="0" presId="urn:microsoft.com/office/officeart/2005/8/layout/hierarchy2"/>
    <dgm:cxn modelId="{1BC47FD2-CC11-4126-90F4-A2C86D2569D5}" type="presOf" srcId="{C985811B-646B-47D1-8772-A89E56CED534}" destId="{EB4F5EDC-327D-4E54-BC4B-221A6C7B6039}" srcOrd="0" destOrd="0" presId="urn:microsoft.com/office/officeart/2005/8/layout/hierarchy2"/>
    <dgm:cxn modelId="{1268CCDF-AF86-4038-9774-EE63B1405C1A}" srcId="{5C44F7AA-1F39-437F-9672-D5887FF50CE2}" destId="{1B9E4B11-665E-458A-867B-DFB3BEE99B69}" srcOrd="0" destOrd="0" parTransId="{35A44449-C89B-4B8C-8490-A683C33E8046}" sibTransId="{7C80E00B-1086-4B2B-B79E-98534D5A8A17}"/>
    <dgm:cxn modelId="{244BBDE6-9D0D-4DFE-90DC-AF020FFA5F62}" srcId="{49AB4C7B-7495-4BA6-A223-6925A3163F94}" destId="{BF41659B-0FA9-4419-970E-BC65FF0F3DC6}" srcOrd="2" destOrd="0" parTransId="{7E0B4D3F-C1E9-443C-BE5B-AE8BA82933E2}" sibTransId="{AC371DAF-66EA-4A77-B770-740FE7F7D536}"/>
    <dgm:cxn modelId="{CDCA5DEB-A4A4-4F6B-879F-C00EA595A8FE}" type="presOf" srcId="{79E5B922-E676-4D79-B762-D980FD518495}" destId="{78710810-5B83-4EA3-B052-C262959944C2}" srcOrd="0" destOrd="0" presId="urn:microsoft.com/office/officeart/2005/8/layout/hierarchy2"/>
    <dgm:cxn modelId="{93FEC5FA-4904-4455-9683-5FC3FB8A63B6}" type="presOf" srcId="{3D6957B9-C819-4C6E-BE6A-7293B43A3151}" destId="{F20DF7D3-AD98-4B78-BCDE-9FD9AF5DADAD}" srcOrd="1" destOrd="0" presId="urn:microsoft.com/office/officeart/2005/8/layout/hierarchy2"/>
    <dgm:cxn modelId="{D6AEFEFB-EFF2-4F0A-9D15-C5C361199550}" type="presParOf" srcId="{3F9595D5-054D-46AD-9C36-072CC1CBC32F}" destId="{8C30286D-5A71-456F-9D7B-2F7269CD459A}" srcOrd="0" destOrd="0" presId="urn:microsoft.com/office/officeart/2005/8/layout/hierarchy2"/>
    <dgm:cxn modelId="{8871E5BC-3A7A-4F59-A242-99C0CA99501F}" type="presParOf" srcId="{8C30286D-5A71-456F-9D7B-2F7269CD459A}" destId="{47FDFBB8-4160-4860-B0A3-83DF65CD02EE}" srcOrd="0" destOrd="0" presId="urn:microsoft.com/office/officeart/2005/8/layout/hierarchy2"/>
    <dgm:cxn modelId="{7659D1CE-A89B-48BC-9104-82D197A01AC9}" type="presParOf" srcId="{8C30286D-5A71-456F-9D7B-2F7269CD459A}" destId="{7A3E0DDD-9607-4393-BA75-B6B21086315C}" srcOrd="1" destOrd="0" presId="urn:microsoft.com/office/officeart/2005/8/layout/hierarchy2"/>
    <dgm:cxn modelId="{249F6563-8554-4929-8985-2285AB16024F}" type="presParOf" srcId="{7A3E0DDD-9607-4393-BA75-B6B21086315C}" destId="{78710810-5B83-4EA3-B052-C262959944C2}" srcOrd="0" destOrd="0" presId="urn:microsoft.com/office/officeart/2005/8/layout/hierarchy2"/>
    <dgm:cxn modelId="{2ECA3BFD-638F-4424-AE4D-D1929634F3BA}" type="presParOf" srcId="{78710810-5B83-4EA3-B052-C262959944C2}" destId="{31DD4513-E202-407F-B485-79FA10D78ACA}" srcOrd="0" destOrd="0" presId="urn:microsoft.com/office/officeart/2005/8/layout/hierarchy2"/>
    <dgm:cxn modelId="{BA474805-3FD1-4016-BFF2-0BC47C4740EB}" type="presParOf" srcId="{7A3E0DDD-9607-4393-BA75-B6B21086315C}" destId="{F0B9AC59-A3E7-448D-95DF-DA0BA29D7EDB}" srcOrd="1" destOrd="0" presId="urn:microsoft.com/office/officeart/2005/8/layout/hierarchy2"/>
    <dgm:cxn modelId="{85223EA2-331D-4246-91BD-289F542A4793}" type="presParOf" srcId="{F0B9AC59-A3E7-448D-95DF-DA0BA29D7EDB}" destId="{DC0269E4-28E3-4054-B5EA-F31E75CFCC6D}" srcOrd="0" destOrd="0" presId="urn:microsoft.com/office/officeart/2005/8/layout/hierarchy2"/>
    <dgm:cxn modelId="{ED67412D-2704-46E8-86BA-917F56E76892}" type="presParOf" srcId="{F0B9AC59-A3E7-448D-95DF-DA0BA29D7EDB}" destId="{41D094E1-6659-4BBD-A65F-206D90B66C22}" srcOrd="1" destOrd="0" presId="urn:microsoft.com/office/officeart/2005/8/layout/hierarchy2"/>
    <dgm:cxn modelId="{1BFC3D71-E701-4065-B161-70CBB97CA112}" type="presParOf" srcId="{7A3E0DDD-9607-4393-BA75-B6B21086315C}" destId="{934AB1C3-1632-4677-A485-E5F9C3F1D3A9}" srcOrd="2" destOrd="0" presId="urn:microsoft.com/office/officeart/2005/8/layout/hierarchy2"/>
    <dgm:cxn modelId="{A29FA59A-D38E-4E6D-A8AE-DBDF205BCB81}" type="presParOf" srcId="{934AB1C3-1632-4677-A485-E5F9C3F1D3A9}" destId="{2DDD617D-86B1-4F13-9B17-3133D632C55A}" srcOrd="0" destOrd="0" presId="urn:microsoft.com/office/officeart/2005/8/layout/hierarchy2"/>
    <dgm:cxn modelId="{438C3C73-5BFA-4407-BDF8-2D1F5CF7F225}" type="presParOf" srcId="{7A3E0DDD-9607-4393-BA75-B6B21086315C}" destId="{8FA95023-580B-498C-9831-8A9933BA4F55}" srcOrd="3" destOrd="0" presId="urn:microsoft.com/office/officeart/2005/8/layout/hierarchy2"/>
    <dgm:cxn modelId="{B6730DDB-6377-4DEB-A329-DE2A9BD2F8D7}" type="presParOf" srcId="{8FA95023-580B-498C-9831-8A9933BA4F55}" destId="{A030D38B-6AD0-4DB9-9FFD-BD311B574AFC}" srcOrd="0" destOrd="0" presId="urn:microsoft.com/office/officeart/2005/8/layout/hierarchy2"/>
    <dgm:cxn modelId="{7F03DE9F-A2A5-4D0C-A00E-81A5FE9E65F0}" type="presParOf" srcId="{8FA95023-580B-498C-9831-8A9933BA4F55}" destId="{94A963DC-061E-43B8-BD33-B89C4FA56F12}" srcOrd="1" destOrd="0" presId="urn:microsoft.com/office/officeart/2005/8/layout/hierarchy2"/>
    <dgm:cxn modelId="{86D6971C-1659-4333-A5EE-AB1611A2AADB}" type="presParOf" srcId="{94A963DC-061E-43B8-BD33-B89C4FA56F12}" destId="{A8B8C374-2507-4377-8317-26D7EA572294}" srcOrd="0" destOrd="0" presId="urn:microsoft.com/office/officeart/2005/8/layout/hierarchy2"/>
    <dgm:cxn modelId="{388C16A7-5B02-4436-B52F-0498D6B4150B}" type="presParOf" srcId="{A8B8C374-2507-4377-8317-26D7EA572294}" destId="{7F5618DE-021D-4AAF-9241-C70DA0A7049A}" srcOrd="0" destOrd="0" presId="urn:microsoft.com/office/officeart/2005/8/layout/hierarchy2"/>
    <dgm:cxn modelId="{1C26C785-E418-4E28-A091-B69B3DF8AD2D}" type="presParOf" srcId="{94A963DC-061E-43B8-BD33-B89C4FA56F12}" destId="{B338F4E9-55D5-4295-8EDC-2F3EB6BB2644}" srcOrd="1" destOrd="0" presId="urn:microsoft.com/office/officeart/2005/8/layout/hierarchy2"/>
    <dgm:cxn modelId="{8A8977ED-C67F-41B4-B270-80648352BF65}" type="presParOf" srcId="{B338F4E9-55D5-4295-8EDC-2F3EB6BB2644}" destId="{1AA802E3-6BF1-4162-B011-EF42B0D899A7}" srcOrd="0" destOrd="0" presId="urn:microsoft.com/office/officeart/2005/8/layout/hierarchy2"/>
    <dgm:cxn modelId="{07788AFC-20D9-44EE-B988-75385AECF463}" type="presParOf" srcId="{B338F4E9-55D5-4295-8EDC-2F3EB6BB2644}" destId="{17E55C30-EA6D-4115-9326-714E680CFA20}" srcOrd="1" destOrd="0" presId="urn:microsoft.com/office/officeart/2005/8/layout/hierarchy2"/>
    <dgm:cxn modelId="{C996747F-D0D9-4293-A985-1B7A62762B95}" type="presParOf" srcId="{94A963DC-061E-43B8-BD33-B89C4FA56F12}" destId="{3236B89B-948E-4E42-BAC5-C180867D8B28}" srcOrd="2" destOrd="0" presId="urn:microsoft.com/office/officeart/2005/8/layout/hierarchy2"/>
    <dgm:cxn modelId="{597FB868-0148-482D-A2AB-0E897637CFA0}" type="presParOf" srcId="{3236B89B-948E-4E42-BAC5-C180867D8B28}" destId="{23F902BA-EB44-4E87-B732-199CF2126862}" srcOrd="0" destOrd="0" presId="urn:microsoft.com/office/officeart/2005/8/layout/hierarchy2"/>
    <dgm:cxn modelId="{C685D4F4-48B8-4775-9216-EDE6DBC74172}" type="presParOf" srcId="{94A963DC-061E-43B8-BD33-B89C4FA56F12}" destId="{F987CFEA-162B-46BC-BF59-1F74B1AB4F79}" srcOrd="3" destOrd="0" presId="urn:microsoft.com/office/officeart/2005/8/layout/hierarchy2"/>
    <dgm:cxn modelId="{0761EE55-3864-4A9F-9BAC-B9E2AF6FCB8A}" type="presParOf" srcId="{F987CFEA-162B-46BC-BF59-1F74B1AB4F79}" destId="{EB4F5EDC-327D-4E54-BC4B-221A6C7B6039}" srcOrd="0" destOrd="0" presId="urn:microsoft.com/office/officeart/2005/8/layout/hierarchy2"/>
    <dgm:cxn modelId="{CEA621E6-96AB-4E59-B35D-A0CB49D025FA}" type="presParOf" srcId="{F987CFEA-162B-46BC-BF59-1F74B1AB4F79}" destId="{5E32EB64-F41A-4EC8-A709-C351298A8382}" srcOrd="1" destOrd="0" presId="urn:microsoft.com/office/officeart/2005/8/layout/hierarchy2"/>
    <dgm:cxn modelId="{DA367002-35A6-43AA-B615-093D6EFE554F}" type="presParOf" srcId="{94A963DC-061E-43B8-BD33-B89C4FA56F12}" destId="{C216901E-32EC-4C34-B26A-53C84A435F22}" srcOrd="4" destOrd="0" presId="urn:microsoft.com/office/officeart/2005/8/layout/hierarchy2"/>
    <dgm:cxn modelId="{98EE5EAE-6BF1-4F79-BAE2-8CBC01539686}" type="presParOf" srcId="{C216901E-32EC-4C34-B26A-53C84A435F22}" destId="{3EEEF28C-482C-4871-BF25-B6B8D394EC0D}" srcOrd="0" destOrd="0" presId="urn:microsoft.com/office/officeart/2005/8/layout/hierarchy2"/>
    <dgm:cxn modelId="{900B9A90-79C7-4803-9665-0E08F1FCF918}" type="presParOf" srcId="{94A963DC-061E-43B8-BD33-B89C4FA56F12}" destId="{9A10E11F-CFB7-4792-AE34-54A836D352E9}" srcOrd="5" destOrd="0" presId="urn:microsoft.com/office/officeart/2005/8/layout/hierarchy2"/>
    <dgm:cxn modelId="{FD631ABF-E6F1-467F-B301-BBD49BFB8034}" type="presParOf" srcId="{9A10E11F-CFB7-4792-AE34-54A836D352E9}" destId="{705A066F-402A-4F96-8C18-CE759C66CB6A}" srcOrd="0" destOrd="0" presId="urn:microsoft.com/office/officeart/2005/8/layout/hierarchy2"/>
    <dgm:cxn modelId="{7F670161-D946-413A-AF95-8145C3CBC646}" type="presParOf" srcId="{9A10E11F-CFB7-4792-AE34-54A836D352E9}" destId="{6E01BEB2-7C69-4DD2-BC95-A806F91F8111}" srcOrd="1" destOrd="0" presId="urn:microsoft.com/office/officeart/2005/8/layout/hierarchy2"/>
    <dgm:cxn modelId="{88BDBF49-9278-42A2-BAC7-FEBE7FA9A8A7}" type="presParOf" srcId="{94A963DC-061E-43B8-BD33-B89C4FA56F12}" destId="{FF33394A-10E6-458B-BF7D-E30F95DA1929}" srcOrd="6" destOrd="0" presId="urn:microsoft.com/office/officeart/2005/8/layout/hierarchy2"/>
    <dgm:cxn modelId="{FD400A8B-EB14-4C66-A2F1-BDAA824B04CF}" type="presParOf" srcId="{FF33394A-10E6-458B-BF7D-E30F95DA1929}" destId="{F20DF7D3-AD98-4B78-BCDE-9FD9AF5DADAD}" srcOrd="0" destOrd="0" presId="urn:microsoft.com/office/officeart/2005/8/layout/hierarchy2"/>
    <dgm:cxn modelId="{88B24F06-538B-42B4-A8F7-5C93A7B4DE30}" type="presParOf" srcId="{94A963DC-061E-43B8-BD33-B89C4FA56F12}" destId="{1E868975-4BCD-4F8D-B75D-089505504796}" srcOrd="7" destOrd="0" presId="urn:microsoft.com/office/officeart/2005/8/layout/hierarchy2"/>
    <dgm:cxn modelId="{6E38075D-1DA5-40C8-BCE8-9CCFB3624489}" type="presParOf" srcId="{1E868975-4BCD-4F8D-B75D-089505504796}" destId="{8856171F-04FC-4864-B557-468FF2734781}" srcOrd="0" destOrd="0" presId="urn:microsoft.com/office/officeart/2005/8/layout/hierarchy2"/>
    <dgm:cxn modelId="{B025899B-0EB7-4B41-9788-69E38DC64894}" type="presParOf" srcId="{1E868975-4BCD-4F8D-B75D-089505504796}" destId="{D153D5DA-9AF4-4123-883F-86F2349C65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DFBB8-4160-4860-B0A3-83DF65CD02EE}">
      <dsp:nvSpPr>
        <dsp:cNvPr id="0" name=""/>
        <dsp:cNvSpPr/>
      </dsp:nvSpPr>
      <dsp:spPr>
        <a:xfrm>
          <a:off x="368346" y="1134866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บ่อเกิดแห่งหนี้</a:t>
          </a:r>
        </a:p>
      </dsp:txBody>
      <dsp:txXfrm>
        <a:off x="397222" y="1163742"/>
        <a:ext cx="1914065" cy="928156"/>
      </dsp:txXfrm>
    </dsp:sp>
    <dsp:sp modelId="{78710810-5B83-4EA3-B052-C262959944C2}">
      <dsp:nvSpPr>
        <dsp:cNvPr id="0" name=""/>
        <dsp:cNvSpPr/>
      </dsp:nvSpPr>
      <dsp:spPr>
        <a:xfrm rot="19457599">
          <a:off x="2248867" y="1324157"/>
          <a:ext cx="9713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1320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710244" y="1320089"/>
        <a:ext cx="48566" cy="48566"/>
      </dsp:txXfrm>
    </dsp:sp>
    <dsp:sp modelId="{DC0269E4-28E3-4054-B5EA-F31E75CFCC6D}">
      <dsp:nvSpPr>
        <dsp:cNvPr id="0" name=""/>
        <dsp:cNvSpPr/>
      </dsp:nvSpPr>
      <dsp:spPr>
        <a:xfrm>
          <a:off x="3128891" y="567969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</a:t>
          </a:r>
          <a:r>
            <a:rPr lang="th-TH" sz="2600" kern="1200" dirty="0"/>
            <a:t>นิติกรรม(ม.</a:t>
          </a:r>
          <a:r>
            <a:rPr lang="en-US" sz="2600" kern="1200" dirty="0"/>
            <a:t>149</a:t>
          </a:r>
          <a:r>
            <a:rPr lang="th-TH" sz="2600" kern="1200" dirty="0"/>
            <a:t>)</a:t>
          </a:r>
        </a:p>
      </dsp:txBody>
      <dsp:txXfrm>
        <a:off x="3157767" y="596845"/>
        <a:ext cx="1914065" cy="928156"/>
      </dsp:txXfrm>
    </dsp:sp>
    <dsp:sp modelId="{934AB1C3-1632-4677-A485-E5F9C3F1D3A9}">
      <dsp:nvSpPr>
        <dsp:cNvPr id="0" name=""/>
        <dsp:cNvSpPr/>
      </dsp:nvSpPr>
      <dsp:spPr>
        <a:xfrm rot="2142401">
          <a:off x="2248867" y="1891054"/>
          <a:ext cx="9713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1320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710244" y="1886986"/>
        <a:ext cx="48566" cy="48566"/>
      </dsp:txXfrm>
    </dsp:sp>
    <dsp:sp modelId="{A030D38B-6AD0-4DB9-9FFD-BD311B574AFC}">
      <dsp:nvSpPr>
        <dsp:cNvPr id="0" name=""/>
        <dsp:cNvSpPr/>
      </dsp:nvSpPr>
      <dsp:spPr>
        <a:xfrm>
          <a:off x="3128891" y="1701764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</a:t>
          </a:r>
          <a:r>
            <a:rPr lang="th-TH" sz="2600" kern="1200" dirty="0"/>
            <a:t>นิติเหตุ</a:t>
          </a:r>
        </a:p>
      </dsp:txBody>
      <dsp:txXfrm>
        <a:off x="3157767" y="1730640"/>
        <a:ext cx="1914065" cy="928156"/>
      </dsp:txXfrm>
    </dsp:sp>
    <dsp:sp modelId="{A8B8C374-2507-4377-8317-26D7EA572294}">
      <dsp:nvSpPr>
        <dsp:cNvPr id="0" name=""/>
        <dsp:cNvSpPr/>
      </dsp:nvSpPr>
      <dsp:spPr>
        <a:xfrm rot="17692822">
          <a:off x="4557729" y="1324157"/>
          <a:ext cx="18746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4685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5448205" y="1297505"/>
        <a:ext cx="93734" cy="93734"/>
      </dsp:txXfrm>
    </dsp:sp>
    <dsp:sp modelId="{1AA802E3-6BF1-4162-B011-EF42B0D899A7}">
      <dsp:nvSpPr>
        <dsp:cNvPr id="0" name=""/>
        <dsp:cNvSpPr/>
      </dsp:nvSpPr>
      <dsp:spPr>
        <a:xfrm>
          <a:off x="5889435" y="1071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จัดการงานนอกสั่ง(ม.</a:t>
          </a:r>
          <a:r>
            <a:rPr lang="en-US" sz="2600" kern="1200" dirty="0"/>
            <a:t>395</a:t>
          </a:r>
          <a:r>
            <a:rPr lang="th-TH" sz="2600" kern="1200" dirty="0"/>
            <a:t>)</a:t>
          </a:r>
        </a:p>
      </dsp:txBody>
      <dsp:txXfrm>
        <a:off x="5918311" y="29947"/>
        <a:ext cx="1914065" cy="928156"/>
      </dsp:txXfrm>
    </dsp:sp>
    <dsp:sp modelId="{3236B89B-948E-4E42-BAC5-C180867D8B28}">
      <dsp:nvSpPr>
        <dsp:cNvPr id="0" name=""/>
        <dsp:cNvSpPr/>
      </dsp:nvSpPr>
      <dsp:spPr>
        <a:xfrm rot="19457599">
          <a:off x="5009412" y="1891054"/>
          <a:ext cx="9713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1320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5470789" y="1886986"/>
        <a:ext cx="48566" cy="48566"/>
      </dsp:txXfrm>
    </dsp:sp>
    <dsp:sp modelId="{EB4F5EDC-327D-4E54-BC4B-221A6C7B6039}">
      <dsp:nvSpPr>
        <dsp:cNvPr id="0" name=""/>
        <dsp:cNvSpPr/>
      </dsp:nvSpPr>
      <dsp:spPr>
        <a:xfrm>
          <a:off x="5889435" y="1134866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ละเมิด(ม.</a:t>
          </a:r>
          <a:r>
            <a:rPr lang="en-US" sz="2600" kern="1200" dirty="0"/>
            <a:t>420</a:t>
          </a:r>
          <a:r>
            <a:rPr lang="th-TH" sz="2600" kern="1200" dirty="0"/>
            <a:t>)</a:t>
          </a:r>
        </a:p>
      </dsp:txBody>
      <dsp:txXfrm>
        <a:off x="5918311" y="1163742"/>
        <a:ext cx="1914065" cy="928156"/>
      </dsp:txXfrm>
    </dsp:sp>
    <dsp:sp modelId="{C216901E-32EC-4C34-B26A-53C84A435F22}">
      <dsp:nvSpPr>
        <dsp:cNvPr id="0" name=""/>
        <dsp:cNvSpPr/>
      </dsp:nvSpPr>
      <dsp:spPr>
        <a:xfrm rot="2142401">
          <a:off x="5009412" y="2457952"/>
          <a:ext cx="9713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1320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5470789" y="2453884"/>
        <a:ext cx="48566" cy="48566"/>
      </dsp:txXfrm>
    </dsp:sp>
    <dsp:sp modelId="{705A066F-402A-4F96-8C18-CE759C66CB6A}">
      <dsp:nvSpPr>
        <dsp:cNvPr id="0" name=""/>
        <dsp:cNvSpPr/>
      </dsp:nvSpPr>
      <dsp:spPr>
        <a:xfrm>
          <a:off x="5889435" y="2268661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ลาภมิควรได้(ม.</a:t>
          </a:r>
          <a:r>
            <a:rPr lang="en-US" sz="2600" kern="1200" dirty="0"/>
            <a:t>406</a:t>
          </a:r>
          <a:r>
            <a:rPr lang="th-TH" sz="2600" kern="1200" dirty="0"/>
            <a:t>)</a:t>
          </a:r>
        </a:p>
      </dsp:txBody>
      <dsp:txXfrm>
        <a:off x="5918311" y="2297537"/>
        <a:ext cx="1914065" cy="928156"/>
      </dsp:txXfrm>
    </dsp:sp>
    <dsp:sp modelId="{FF33394A-10E6-458B-BF7D-E30F95DA1929}">
      <dsp:nvSpPr>
        <dsp:cNvPr id="0" name=""/>
        <dsp:cNvSpPr/>
      </dsp:nvSpPr>
      <dsp:spPr>
        <a:xfrm rot="3907178">
          <a:off x="4557729" y="3024849"/>
          <a:ext cx="18746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4685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5448205" y="2998197"/>
        <a:ext cx="93734" cy="93734"/>
      </dsp:txXfrm>
    </dsp:sp>
    <dsp:sp modelId="{8856171F-04FC-4864-B557-468FF2734781}">
      <dsp:nvSpPr>
        <dsp:cNvPr id="0" name=""/>
        <dsp:cNvSpPr/>
      </dsp:nvSpPr>
      <dsp:spPr>
        <a:xfrm>
          <a:off x="5889435" y="3402456"/>
          <a:ext cx="1971817" cy="985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หนี้จากสถานะบุคคล หรือโดยกฎหมายอื่น</a:t>
          </a:r>
        </a:p>
      </dsp:txBody>
      <dsp:txXfrm>
        <a:off x="5918311" y="3431332"/>
        <a:ext cx="1914065" cy="92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27/06/63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27/06/63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>
            <a:extLst>
              <a:ext uri="{FF2B5EF4-FFF2-40B4-BE49-F238E27FC236}">
                <a16:creationId xmlns:a16="http://schemas.microsoft.com/office/drawing/2014/main" id="{78E35C8E-A05B-4271-960F-E2E545F39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ตัวยึดบันทึกย่อ 2">
            <a:extLst>
              <a:ext uri="{FF2B5EF4-FFF2-40B4-BE49-F238E27FC236}">
                <a16:creationId xmlns:a16="http://schemas.microsoft.com/office/drawing/2014/main" id="{FFA0B9A0-A0CB-4FE8-8C28-617EB2327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th-TH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8AD24E08-E10A-4433-B6FF-6A159BD50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fld id="{0A8F6F04-4486-4385-9199-BBC02539E919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7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6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3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1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490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6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7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27/06/63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03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698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80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5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03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27/06/63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2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723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0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849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27/06/63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16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2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ชื่อเรื่อง 1">
            <a:extLst>
              <a:ext uri="{FF2B5EF4-FFF2-40B4-BE49-F238E27FC236}">
                <a16:creationId xmlns:a16="http://schemas.microsoft.com/office/drawing/2014/main" id="{DE06FD7D-746F-499A-8418-DD323623E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ผลตามกฎหมายของทรัพย์เฉพาะสิ่ง</a:t>
            </a:r>
            <a:endParaRPr lang="th-TH" altLang="th-TH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BB7C0E30-32B6-4ADC-AD78-F9CCA4BE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th-TH" sz="3600" b="1" dirty="0"/>
              <a:t> </a:t>
            </a:r>
            <a:r>
              <a:rPr lang="en-US" sz="3600" b="1" dirty="0"/>
              <a:t>1</a:t>
            </a:r>
            <a:r>
              <a:rPr lang="th-TH" sz="3600" b="1" dirty="0"/>
              <a:t>)  ผลเกี่ยวกับการโอนกรรมสิทธิ์ </a:t>
            </a:r>
            <a:r>
              <a:rPr lang="th-TH" sz="3600" dirty="0"/>
              <a:t>(มาตรา </a:t>
            </a:r>
            <a:r>
              <a:rPr lang="en-US" sz="3600" dirty="0"/>
              <a:t>458</a:t>
            </a:r>
            <a:r>
              <a:rPr lang="th-TH" sz="3600" dirty="0"/>
              <a:t>) </a:t>
            </a:r>
            <a:endParaRPr lang="th-TH" sz="3600" b="1" dirty="0"/>
          </a:p>
          <a:p>
            <a:pPr eaLnBrk="1" hangingPunct="1">
              <a:defRPr/>
            </a:pPr>
            <a:r>
              <a:rPr lang="en-US" sz="3600" b="1" dirty="0"/>
              <a:t>2</a:t>
            </a:r>
            <a:r>
              <a:rPr lang="th-TH" sz="3600" b="1" dirty="0"/>
              <a:t>)  ผลเกี่ยวกับภัยพิบัติ </a:t>
            </a:r>
            <a:r>
              <a:rPr lang="th-TH" sz="3600" dirty="0"/>
              <a:t>(มาตรา </a:t>
            </a:r>
            <a:r>
              <a:rPr lang="en-US" sz="3600" dirty="0"/>
              <a:t>370</a:t>
            </a:r>
            <a:r>
              <a:rPr lang="th-TH" sz="3600" dirty="0"/>
              <a:t>)</a:t>
            </a:r>
            <a:endParaRPr lang="en-US" sz="3600" dirty="0"/>
          </a:p>
          <a:p>
            <a:pPr eaLnBrk="1" hangingPunct="1">
              <a:defRPr/>
            </a:pPr>
            <a:r>
              <a:rPr lang="en-US" sz="3600" b="1" dirty="0"/>
              <a:t>3</a:t>
            </a:r>
            <a:r>
              <a:rPr lang="th-TH" sz="3600" b="1" dirty="0"/>
              <a:t>)  ผลเกี่ยวกับการชำระหนี้กลายเป็นพ้นวิสัย (มาตรา </a:t>
            </a:r>
            <a:r>
              <a:rPr lang="en-US" sz="3600" b="1" dirty="0"/>
              <a:t>218, 219</a:t>
            </a:r>
            <a:r>
              <a:rPr lang="th-TH" sz="3600" b="1" dirty="0"/>
              <a:t>)</a:t>
            </a:r>
            <a:endParaRPr lang="en-US" sz="3600" dirty="0"/>
          </a:p>
          <a:p>
            <a:pPr eaLnBrk="1" hangingPunct="1">
              <a:defRPr/>
            </a:pPr>
            <a:r>
              <a:rPr lang="en-US" sz="3600" b="1" dirty="0"/>
              <a:t>4</a:t>
            </a:r>
            <a:r>
              <a:rPr lang="th-TH" sz="3600" b="1" dirty="0"/>
              <a:t>)  ผลเกี่ยวกับการรักษาทรัพย์ (</a:t>
            </a:r>
            <a:r>
              <a:rPr lang="th-TH" sz="3600" dirty="0"/>
              <a:t>มาตรา </a:t>
            </a:r>
            <a:r>
              <a:rPr lang="en-US" sz="3600" dirty="0"/>
              <a:t>323 </a:t>
            </a:r>
            <a:r>
              <a:rPr lang="th-TH" sz="3600" dirty="0"/>
              <a:t>วรรคสอง)</a:t>
            </a:r>
            <a:endParaRPr lang="en-US" sz="3600" dirty="0"/>
          </a:p>
          <a:p>
            <a:pPr eaLnBrk="1" hangingPunct="1">
              <a:defRPr/>
            </a:pPr>
            <a:r>
              <a:rPr lang="en-US" sz="3600" b="1" dirty="0"/>
              <a:t>5</a:t>
            </a:r>
            <a:r>
              <a:rPr lang="th-TH" sz="3600" b="1" dirty="0"/>
              <a:t>)  ผลเกี่ยวกับการส่งมอบทรัพย์ (</a:t>
            </a:r>
            <a:r>
              <a:rPr lang="th-TH" sz="3600" dirty="0"/>
              <a:t>มาตรา </a:t>
            </a:r>
            <a:r>
              <a:rPr lang="en-US" sz="3600" dirty="0"/>
              <a:t>323 </a:t>
            </a:r>
            <a:r>
              <a:rPr lang="th-TH" sz="3600" dirty="0"/>
              <a:t>วรรคแรก)</a:t>
            </a:r>
            <a:endParaRPr lang="en-US" sz="3600" dirty="0"/>
          </a:p>
          <a:p>
            <a:pPr eaLnBrk="1" hangingPunct="1">
              <a:defRPr/>
            </a:pPr>
            <a:r>
              <a:rPr lang="en-US" sz="3600" b="1" dirty="0"/>
              <a:t>6</a:t>
            </a:r>
            <a:r>
              <a:rPr lang="th-TH" sz="3600" b="1" dirty="0"/>
              <a:t>)  ผลเกี่ยวกับสถานที่ชำระหนี้ (</a:t>
            </a:r>
            <a:r>
              <a:rPr lang="th-TH" sz="3600" dirty="0"/>
              <a:t>มาตรา </a:t>
            </a:r>
            <a:r>
              <a:rPr lang="en-US" sz="3600" dirty="0"/>
              <a:t>324</a:t>
            </a:r>
            <a:r>
              <a:rPr lang="th-TH" sz="3600" dirty="0"/>
              <a:t> )</a:t>
            </a:r>
            <a:endParaRPr lang="en-US" sz="3600" dirty="0"/>
          </a:p>
          <a:p>
            <a:pPr eaLnBrk="1" hangingPunct="1">
              <a:defRPr/>
            </a:pP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 1">
            <a:extLst>
              <a:ext uri="{FF2B5EF4-FFF2-40B4-BE49-F238E27FC236}">
                <a16:creationId xmlns:a16="http://schemas.microsoft.com/office/drawing/2014/main" id="{95108CB3-5C45-417A-8915-832679E3E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 </a:t>
            </a:r>
            <a:r>
              <a:rPr lang="en-US" altLang="th-TH" b="1"/>
              <a:t>1</a:t>
            </a:r>
            <a:r>
              <a:rPr lang="th-TH" altLang="th-TH" b="1"/>
              <a:t>)  ผลเกี่ยวกับการโอนกรรมสิทธิ์ </a:t>
            </a:r>
            <a:endParaRPr lang="th-TH" altLang="th-TH"/>
          </a:p>
        </p:txBody>
      </p:sp>
      <p:sp>
        <p:nvSpPr>
          <p:cNvPr id="35843" name="ตัวยึดเนื้อหา 2">
            <a:extLst>
              <a:ext uri="{FF2B5EF4-FFF2-40B4-BE49-F238E27FC236}">
                <a16:creationId xmlns:a16="http://schemas.microsoft.com/office/drawing/2014/main" id="{274E79D1-AE84-45FC-8785-BA9222E38E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600" b="1"/>
              <a:t>หากเป็นทรัพย์เฉพาะสิ่ง</a:t>
            </a:r>
            <a:r>
              <a:rPr lang="th-TH" altLang="th-TH" sz="3200"/>
              <a:t>กรรมสิทธิ์โอนไปยังผู้ซื้อทันทีที่ทำสัญญาซื้อขาย (มาตรา </a:t>
            </a:r>
            <a:r>
              <a:rPr lang="en-US" altLang="th-TH" sz="3200"/>
              <a:t>458</a:t>
            </a:r>
            <a:r>
              <a:rPr lang="th-TH" altLang="th-TH" sz="3200"/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ชื่อเรื่อง 1">
            <a:extLst>
              <a:ext uri="{FF2B5EF4-FFF2-40B4-BE49-F238E27FC236}">
                <a16:creationId xmlns:a16="http://schemas.microsoft.com/office/drawing/2014/main" id="{56944F83-18E8-4C2D-89E8-094029FA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2</a:t>
            </a:r>
            <a:r>
              <a:rPr lang="th-TH" altLang="th-TH" b="1"/>
              <a:t>)  ผลเกี่ยวกับภัยพิบัติ</a:t>
            </a:r>
            <a:endParaRPr lang="th-TH" altLang="th-TH"/>
          </a:p>
        </p:txBody>
      </p:sp>
      <p:sp>
        <p:nvSpPr>
          <p:cNvPr id="36867" name="ตัวยึดเนื้อหา 2">
            <a:extLst>
              <a:ext uri="{FF2B5EF4-FFF2-40B4-BE49-F238E27FC236}">
                <a16:creationId xmlns:a16="http://schemas.microsoft.com/office/drawing/2014/main" id="{92E2C3D1-888A-44ED-A9DB-50A403B8C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600" b="1"/>
              <a:t>หลัก</a:t>
            </a:r>
            <a:r>
              <a:rPr lang="th-TH" altLang="th-TH" sz="3200" b="1"/>
              <a:t> ความเสี่ยงภัยพิบัติย่อมตอยู่แก่เจ้าของทรัพย์ (มาตรา </a:t>
            </a:r>
            <a:r>
              <a:rPr lang="en-US" altLang="th-TH" sz="3200" b="1"/>
              <a:t>370</a:t>
            </a:r>
            <a:r>
              <a:rPr lang="th-TH" altLang="th-TH" sz="3200" b="1"/>
              <a:t>)</a:t>
            </a:r>
            <a:endParaRPr lang="en-US" altLang="th-TH" sz="3200" b="1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3F0F58-8ADD-45BA-821B-539D771C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3</a:t>
            </a:r>
            <a:r>
              <a:rPr lang="th-TH" b="1" dirty="0"/>
              <a:t>)  ผลเกี่ยวกับการชำระหนี้กลายเป็น</a:t>
            </a:r>
            <a:r>
              <a:rPr lang="th-TH" b="1"/>
              <a:t>พ้นวิสัย</a:t>
            </a:r>
            <a:endParaRPr lang="th-TH" dirty="0"/>
          </a:p>
        </p:txBody>
      </p:sp>
      <p:sp>
        <p:nvSpPr>
          <p:cNvPr id="37891" name="ตัวยึดเนื้อหา 2">
            <a:extLst>
              <a:ext uri="{FF2B5EF4-FFF2-40B4-BE49-F238E27FC236}">
                <a16:creationId xmlns:a16="http://schemas.microsoft.com/office/drawing/2014/main" id="{A773C147-DFB4-4D36-B696-56A69BE182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h-TH" altLang="th-TH" sz="3200" b="1"/>
              <a:t>การชำระหนี้เป็นพ้นวิสัยคือ การชำระหนี้เป็นไปไม่ได้ </a:t>
            </a:r>
          </a:p>
          <a:p>
            <a:pPr eaLnBrk="1" hangingPunct="1"/>
            <a:r>
              <a:rPr lang="th-TH" altLang="th-TH" sz="3200" b="1"/>
              <a:t> ฎีกาที่ </a:t>
            </a:r>
            <a:r>
              <a:rPr lang="en-US" altLang="th-TH" sz="3200" b="1"/>
              <a:t>815/2486 </a:t>
            </a:r>
            <a:r>
              <a:rPr lang="th-TH" altLang="th-TH" sz="3200"/>
              <a:t> ฝ่ายผู้ขายจะยกเอาเหตุสงครามมหาอาเซียว่าเป็นเหตุพ้นวิสัยที่สั่งจากต่างประเทศไม่ได้ มาเป็นข้อให้พ้นความรับผิดสัญญาไม่ได้</a:t>
            </a:r>
            <a:endParaRPr lang="en-US" altLang="th-TH" sz="3200"/>
          </a:p>
          <a:p>
            <a:pPr eaLnBrk="1" hangingPunct="1"/>
            <a:r>
              <a:rPr lang="en-US" altLang="th-TH" sz="3200" b="1"/>
              <a:t> </a:t>
            </a:r>
            <a:r>
              <a:rPr lang="th-TH" altLang="th-TH" sz="3200" b="1"/>
              <a:t>ฎีกาที่ </a:t>
            </a:r>
            <a:r>
              <a:rPr lang="en-US" altLang="th-TH" sz="3200" b="1"/>
              <a:t>2046/2531 </a:t>
            </a:r>
            <a:r>
              <a:rPr lang="th-TH" altLang="th-TH" sz="3200"/>
              <a:t>เมื่อตามสัญญามิได้เจาะจงให้ส่งมอบดินขาวจากแหล่งผลิตของโรงงานจำเลย จำเลยจึงย่อมจัดหาดินขาวจากแหล่งอื่นได้ ดินขาวมิใช่เป็นทรัพย์เฉพาะสิ่ง จำเลยจะอ้างว่าการชำระหนี้ตกเป็นพ้นวิสัยและปฏิเสธความรับผิดไม่ได้</a:t>
            </a:r>
            <a:endParaRPr lang="th-TH" altLang="th-TH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ชื่อเรื่อง 1">
            <a:extLst>
              <a:ext uri="{FF2B5EF4-FFF2-40B4-BE49-F238E27FC236}">
                <a16:creationId xmlns:a16="http://schemas.microsoft.com/office/drawing/2014/main" id="{A99364FF-6C00-40C8-80D9-9792D764E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4</a:t>
            </a:r>
            <a:r>
              <a:rPr lang="th-TH" altLang="th-TH" b="1"/>
              <a:t>)  ผลเกี่ยวกับการรักษาทรัพย์</a:t>
            </a:r>
            <a:endParaRPr lang="th-TH" altLang="th-TH"/>
          </a:p>
        </p:txBody>
      </p:sp>
      <p:sp>
        <p:nvSpPr>
          <p:cNvPr id="38915" name="ตัวยึดเนื้อหา 2">
            <a:extLst>
              <a:ext uri="{FF2B5EF4-FFF2-40B4-BE49-F238E27FC236}">
                <a16:creationId xmlns:a16="http://schemas.microsoft.com/office/drawing/2014/main" id="{EE791CE9-4AD9-4FCC-BCBF-A81E3E6E6B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200" b="1"/>
              <a:t>หากทรัพย์ซึ่งเป็นวัตถุแห่งหนี้เป็นทรัพย์เฉพาะสิ่ง จะต้องรักษาทรัพย์เช่นวิญญูชนจะพึงสงวนทรัพย์สินของตนเอง (</a:t>
            </a:r>
            <a:r>
              <a:rPr lang="th-TH" altLang="th-TH" sz="3200"/>
              <a:t>มาตรา </a:t>
            </a:r>
            <a:r>
              <a:rPr lang="en-US" altLang="th-TH" sz="3200"/>
              <a:t>323 </a:t>
            </a:r>
            <a:r>
              <a:rPr lang="th-TH" altLang="th-TH" sz="3200"/>
              <a:t>วรรคสอง)</a:t>
            </a:r>
            <a:endParaRPr lang="th-TH" altLang="th-TH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ชื่อเรื่อง 1">
            <a:extLst>
              <a:ext uri="{FF2B5EF4-FFF2-40B4-BE49-F238E27FC236}">
                <a16:creationId xmlns:a16="http://schemas.microsoft.com/office/drawing/2014/main" id="{68EA666E-ED7C-4DE0-A9A4-7CA17926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5</a:t>
            </a:r>
            <a:r>
              <a:rPr lang="th-TH" altLang="th-TH" b="1"/>
              <a:t>)  ผลเกี่ยวกับการส่งมอบทรัพย์</a:t>
            </a:r>
            <a:endParaRPr lang="th-TH" altLang="th-TH"/>
          </a:p>
        </p:txBody>
      </p:sp>
      <p:sp>
        <p:nvSpPr>
          <p:cNvPr id="39939" name="ตัวยึดเนื้อหา 2">
            <a:extLst>
              <a:ext uri="{FF2B5EF4-FFF2-40B4-BE49-F238E27FC236}">
                <a16:creationId xmlns:a16="http://schemas.microsoft.com/office/drawing/2014/main" id="{CA112554-A655-42AF-B197-EF5DAE272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200" b="1"/>
              <a:t>หากทรัพย์ซึ่งเป็นวัตถุแห่งหนี้เป็นทรัพย์เฉพาะสิ่ง จะส่งมอบทรัพย์อื่นแทนไม่ได้ โดยส่งมอบตามสภาพที่เป็นอยู่ในเวลาที่จะส่งมอบ  (</a:t>
            </a:r>
            <a:r>
              <a:rPr lang="th-TH" altLang="th-TH" sz="3200"/>
              <a:t>มาตรา </a:t>
            </a:r>
            <a:r>
              <a:rPr lang="en-US" altLang="th-TH" sz="3200"/>
              <a:t>323 </a:t>
            </a:r>
            <a:r>
              <a:rPr lang="th-TH" altLang="th-TH" sz="3200"/>
              <a:t>วรรคแรก)</a:t>
            </a:r>
            <a:endParaRPr lang="en-US" altLang="th-TH" sz="3200" b="1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ชื่อเรื่อง 1">
            <a:extLst>
              <a:ext uri="{FF2B5EF4-FFF2-40B4-BE49-F238E27FC236}">
                <a16:creationId xmlns:a16="http://schemas.microsoft.com/office/drawing/2014/main" id="{62915AC5-254A-498A-837D-A4E40FC42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6</a:t>
            </a:r>
            <a:r>
              <a:rPr lang="th-TH" altLang="th-TH" b="1"/>
              <a:t>)  ผลเกี่ยวกับสถานที่ชำระหนี้</a:t>
            </a:r>
            <a:endParaRPr lang="th-TH" altLang="th-TH"/>
          </a:p>
        </p:txBody>
      </p:sp>
      <p:sp>
        <p:nvSpPr>
          <p:cNvPr id="40963" name="ตัวยึดเนื้อหา 2">
            <a:extLst>
              <a:ext uri="{FF2B5EF4-FFF2-40B4-BE49-F238E27FC236}">
                <a16:creationId xmlns:a16="http://schemas.microsoft.com/office/drawing/2014/main" id="{025B9DCE-484F-4621-ACCD-DE60D846FD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200" b="1" dirty="0"/>
              <a:t> มาตรา </a:t>
            </a:r>
            <a:r>
              <a:rPr lang="en-US" altLang="th-TH" sz="3200" b="1" dirty="0"/>
              <a:t>324</a:t>
            </a:r>
            <a:r>
              <a:rPr lang="th-TH" altLang="th-TH" sz="3200" b="1" dirty="0"/>
              <a:t> </a:t>
            </a:r>
          </a:p>
          <a:p>
            <a:pPr eaLnBrk="1" hangingPunct="1"/>
            <a:r>
              <a:rPr lang="th-TH" altLang="th-TH" sz="2800" b="1" dirty="0"/>
              <a:t>โดยหลักทั่วไป     การส่งมอบทรัพย์     ภูมิลำเนาปัจจุบันของเจ้าหนี้    </a:t>
            </a:r>
          </a:p>
          <a:p>
            <a:pPr eaLnBrk="1" hangingPunct="1"/>
            <a:r>
              <a:rPr lang="th-TH" altLang="th-TH" sz="2800" b="1" dirty="0"/>
              <a:t> ทรัพย์เฉพาะสิ่ง   ให้ส่งมอบ                ณ. สถานที่ทรัพย์นั้นได้อยู่ </a:t>
            </a:r>
            <a:endParaRPr lang="th-TH" altLang="th-TH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ชื่อเรื่อง 1">
            <a:extLst>
              <a:ext uri="{FF2B5EF4-FFF2-40B4-BE49-F238E27FC236}">
                <a16:creationId xmlns:a16="http://schemas.microsoft.com/office/drawing/2014/main" id="{72C33B8B-51FD-466B-BFFD-0DE77FF0A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5.  </a:t>
            </a:r>
            <a:r>
              <a:rPr lang="th-TH" altLang="th-TH" b="1"/>
              <a:t>วัตถุแห่งหนี้เป็นเงินตรา</a:t>
            </a:r>
            <a:endParaRPr lang="th-TH" altLang="th-TH"/>
          </a:p>
        </p:txBody>
      </p:sp>
      <p:sp>
        <p:nvSpPr>
          <p:cNvPr id="41987" name="ตัวยึดเนื้อหา 2">
            <a:extLst>
              <a:ext uri="{FF2B5EF4-FFF2-40B4-BE49-F238E27FC236}">
                <a16:creationId xmlns:a16="http://schemas.microsoft.com/office/drawing/2014/main" id="{11837ECC-D0B7-4174-8413-2615A6B9B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th-TH" altLang="th-TH" b="1"/>
              <a:t> </a:t>
            </a:r>
            <a:r>
              <a:rPr lang="en-US" altLang="th-TH" sz="3200" b="1"/>
              <a:t>1</a:t>
            </a:r>
            <a:r>
              <a:rPr lang="th-TH" altLang="th-TH" sz="3200" b="1"/>
              <a:t>)  หนี้เงินได้แสดงไว้เป็นเงินตราต่างประเทศ</a:t>
            </a:r>
          </a:p>
          <a:p>
            <a:pPr eaLnBrk="1" hangingPunct="1"/>
            <a:r>
              <a:rPr lang="en-US" altLang="th-TH" sz="3200" b="1"/>
              <a:t> 2</a:t>
            </a:r>
            <a:r>
              <a:rPr lang="th-TH" altLang="th-TH" sz="3200" b="1"/>
              <a:t>)  อัตราแลกเปลี่ยนเงิน</a:t>
            </a:r>
          </a:p>
          <a:p>
            <a:pPr lvl="1" eaLnBrk="1" hangingPunct="1"/>
            <a:r>
              <a:rPr lang="th-TH" altLang="th-TH" sz="3200" b="1"/>
              <a:t>(</a:t>
            </a:r>
            <a:r>
              <a:rPr lang="en-US" altLang="th-TH" sz="3200" b="1"/>
              <a:t>1</a:t>
            </a:r>
            <a:r>
              <a:rPr lang="th-TH" altLang="th-TH" sz="3200" b="1"/>
              <a:t>)  อัตราเสรี </a:t>
            </a:r>
            <a:endParaRPr lang="en-US" altLang="th-TH" sz="3200"/>
          </a:p>
          <a:p>
            <a:pPr lvl="1" eaLnBrk="1" hangingPunct="1"/>
            <a:r>
              <a:rPr lang="th-TH" altLang="th-TH" sz="3200" b="1"/>
              <a:t>(</a:t>
            </a:r>
            <a:r>
              <a:rPr lang="en-US" altLang="th-TH" sz="3200" b="1"/>
              <a:t>2</a:t>
            </a:r>
            <a:r>
              <a:rPr lang="th-TH" altLang="th-TH" sz="3200" b="1"/>
              <a:t>)  อัตราแลกเปลี่ยน ณ.สถานที่ชำระหนี้</a:t>
            </a:r>
            <a:endParaRPr lang="en-US" altLang="th-TH" sz="3200"/>
          </a:p>
          <a:p>
            <a:pPr lvl="1" eaLnBrk="1" hangingPunct="1"/>
            <a:r>
              <a:rPr lang="th-TH" altLang="th-TH" sz="3200" b="1"/>
              <a:t>(</a:t>
            </a:r>
            <a:r>
              <a:rPr lang="en-US" altLang="th-TH" sz="3200" b="1"/>
              <a:t>3</a:t>
            </a:r>
            <a:r>
              <a:rPr lang="th-TH" altLang="th-TH" sz="3200" b="1"/>
              <a:t>)  อัตราแลกเปลี่ยน ณ.เวลาชำระเงิน</a:t>
            </a:r>
          </a:p>
          <a:p>
            <a:pPr eaLnBrk="1" hangingPunct="1"/>
            <a:r>
              <a:rPr lang="en-US" altLang="th-TH" sz="3200" b="1"/>
              <a:t>3</a:t>
            </a:r>
            <a:r>
              <a:rPr lang="th-TH" altLang="th-TH" sz="3200" b="1"/>
              <a:t>)  หนี้เงินตราชนิดที่เลิกแล้ว</a:t>
            </a:r>
            <a:endParaRPr lang="en-US" altLang="th-TH" sz="3200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>
            <a:extLst>
              <a:ext uri="{FF2B5EF4-FFF2-40B4-BE49-F238E27FC236}">
                <a16:creationId xmlns:a16="http://schemas.microsoft.com/office/drawing/2014/main" id="{A445DEA3-249B-46FF-B5C1-D9F058D98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6.  </a:t>
            </a:r>
            <a:r>
              <a:rPr lang="th-TH" altLang="th-TH" b="1"/>
              <a:t>วัตถุแห่งหนี้ซึ่งเลือกได้</a:t>
            </a:r>
            <a:endParaRPr lang="th-TH" altLang="th-TH"/>
          </a:p>
        </p:txBody>
      </p:sp>
      <p:sp>
        <p:nvSpPr>
          <p:cNvPr id="43011" name="ตัวยึดเนื้อหา 2">
            <a:extLst>
              <a:ext uri="{FF2B5EF4-FFF2-40B4-BE49-F238E27FC236}">
                <a16:creationId xmlns:a16="http://schemas.microsoft.com/office/drawing/2014/main" id="{008B5678-3F2F-4F61-969E-92CF5C2317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th-TH" altLang="th-TH" sz="2800" b="1" dirty="0"/>
              <a:t>“</a:t>
            </a:r>
            <a:r>
              <a:rPr lang="th-TH" altLang="th-TH" sz="3200" b="1" dirty="0"/>
              <a:t>หนี้เดี่ยว”</a:t>
            </a:r>
            <a:r>
              <a:rPr lang="th-TH" altLang="th-TH" sz="3200" dirty="0"/>
              <a:t> </a:t>
            </a:r>
            <a:endParaRPr lang="en-US" altLang="th-TH" sz="3200" dirty="0"/>
          </a:p>
          <a:p>
            <a:pPr eaLnBrk="1" hangingPunct="1"/>
            <a:r>
              <a:rPr lang="th-TH" altLang="th-TH" sz="3200" b="1" dirty="0"/>
              <a:t>“หนี้ผสม”</a:t>
            </a:r>
            <a:r>
              <a:rPr lang="th-TH" altLang="th-TH" sz="3200" dirty="0"/>
              <a:t> 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1</a:t>
            </a:r>
            <a:r>
              <a:rPr lang="th-TH" altLang="th-TH" sz="3200" b="1" dirty="0"/>
              <a:t>)  ผู้เลือก </a:t>
            </a:r>
          </a:p>
          <a:p>
            <a:pPr eaLnBrk="1" hangingPunct="1"/>
            <a:r>
              <a:rPr lang="en-US" altLang="th-TH" sz="3200" b="1" dirty="0"/>
              <a:t>2</a:t>
            </a:r>
            <a:r>
              <a:rPr lang="th-TH" altLang="th-TH" sz="3200" b="1" dirty="0"/>
              <a:t>) วิธีการเลือก </a:t>
            </a:r>
          </a:p>
          <a:p>
            <a:pPr eaLnBrk="1" hangingPunct="1"/>
            <a:r>
              <a:rPr lang="en-US" altLang="th-TH" sz="3200" b="1" dirty="0"/>
              <a:t>3</a:t>
            </a:r>
            <a:r>
              <a:rPr lang="th-TH" altLang="th-TH" sz="3200" b="1" dirty="0"/>
              <a:t>) กำหนดเวลาที่ต้องเลือก </a:t>
            </a:r>
          </a:p>
          <a:p>
            <a:pPr eaLnBrk="1" hangingPunct="1"/>
            <a:r>
              <a:rPr lang="en-US" altLang="th-TH" sz="3200" b="1" dirty="0"/>
              <a:t>4</a:t>
            </a:r>
            <a:r>
              <a:rPr lang="th-TH" altLang="th-TH" sz="3200" b="1" dirty="0"/>
              <a:t>) ผลของการเลือก 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5</a:t>
            </a:r>
            <a:r>
              <a:rPr lang="th-TH" altLang="th-TH" sz="3200" b="1" dirty="0"/>
              <a:t>) วัตถุแห่งหนี้บางอย่างตกเป็นอันพ้นวิสัย</a:t>
            </a:r>
            <a:endParaRPr lang="en-US" altLang="th-TH" sz="32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E035C0F-C31B-4001-AB01-73D26668D588}"/>
              </a:ext>
            </a:extLst>
          </p:cNvPr>
          <p:cNvSpPr txBox="1"/>
          <p:nvPr/>
        </p:nvSpPr>
        <p:spPr>
          <a:xfrm>
            <a:off x="5638800" y="2971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เจ้าหนี้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EE9AC24-96D3-49D0-9CC0-6C4871E4B1B8}"/>
              </a:ext>
            </a:extLst>
          </p:cNvPr>
          <p:cNvSpPr txBox="1"/>
          <p:nvPr/>
        </p:nvSpPr>
        <p:spPr>
          <a:xfrm>
            <a:off x="9282546" y="2971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ลูกหนี้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A7CB765-7E5E-4DDA-B7F6-4E5A5C9936CE}"/>
              </a:ext>
            </a:extLst>
          </p:cNvPr>
          <p:cNvSpPr txBox="1"/>
          <p:nvPr/>
        </p:nvSpPr>
        <p:spPr>
          <a:xfrm>
            <a:off x="7190510" y="2448580"/>
            <a:ext cx="120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ทรัพย์ </a:t>
            </a:r>
            <a:r>
              <a:rPr lang="en-US" sz="2800" b="1" dirty="0"/>
              <a:t>1</a:t>
            </a:r>
            <a:endParaRPr lang="th-TH" sz="2800" b="1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ECC300F-5739-498C-9F81-ACD581498197}"/>
              </a:ext>
            </a:extLst>
          </p:cNvPr>
          <p:cNvSpPr txBox="1"/>
          <p:nvPr/>
        </p:nvSpPr>
        <p:spPr>
          <a:xfrm>
            <a:off x="7190509" y="3137228"/>
            <a:ext cx="120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ทรัพย์ </a:t>
            </a:r>
            <a:r>
              <a:rPr lang="en-US" sz="2800" b="1" dirty="0"/>
              <a:t>2</a:t>
            </a:r>
            <a:endParaRPr lang="th-TH" sz="2800" b="1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C564BFF-E4D8-472F-A3F6-82989261D1DD}"/>
              </a:ext>
            </a:extLst>
          </p:cNvPr>
          <p:cNvSpPr txBox="1"/>
          <p:nvPr/>
        </p:nvSpPr>
        <p:spPr>
          <a:xfrm>
            <a:off x="7190509" y="3825876"/>
            <a:ext cx="120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ทรัพย์ </a:t>
            </a:r>
            <a:r>
              <a:rPr lang="en-US" sz="2800" b="1" dirty="0"/>
              <a:t>3</a:t>
            </a:r>
            <a:endParaRPr lang="th-TH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>
            <a:extLst>
              <a:ext uri="{FF2B5EF4-FFF2-40B4-BE49-F238E27FC236}">
                <a16:creationId xmlns:a16="http://schemas.microsoft.com/office/drawing/2014/main" id="{F85793D9-6EA3-43B5-B316-308D37273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/>
              <a:t> ตัวอย่างข้อสอบ</a:t>
            </a:r>
          </a:p>
        </p:txBody>
      </p:sp>
      <p:sp>
        <p:nvSpPr>
          <p:cNvPr id="44035" name="ตัวยึดเนื้อหา 2">
            <a:extLst>
              <a:ext uri="{FF2B5EF4-FFF2-40B4-BE49-F238E27FC236}">
                <a16:creationId xmlns:a16="http://schemas.microsoft.com/office/drawing/2014/main" id="{CFBFBB34-0923-478B-9F94-DB6F36A91D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600" b="1"/>
              <a:t>ข้อ </a:t>
            </a:r>
            <a:r>
              <a:rPr lang="en-US" altLang="th-TH" sz="3600" b="1"/>
              <a:t>1 </a:t>
            </a:r>
            <a:r>
              <a:rPr lang="th-TH" altLang="th-TH" sz="2800" b="1"/>
              <a:t>นาย ก. ซื้อข้าวสาร นาย ข. จำนวน </a:t>
            </a:r>
            <a:r>
              <a:rPr lang="en-US" altLang="th-TH" sz="2800" b="1"/>
              <a:t>10 </a:t>
            </a:r>
            <a:r>
              <a:rPr lang="th-TH" altLang="th-TH" sz="2800" b="1"/>
              <a:t>กระสอบ โดยไม่ได้ระบุว่าต้องการข้าวสารชนิดที่ </a:t>
            </a:r>
            <a:r>
              <a:rPr lang="en-US" altLang="th-TH" sz="2800" b="1"/>
              <a:t>1 </a:t>
            </a:r>
            <a:r>
              <a:rPr lang="th-TH" altLang="th-TH" sz="2800" b="1"/>
              <a:t>ที่ </a:t>
            </a:r>
            <a:r>
              <a:rPr lang="en-US" altLang="th-TH" sz="2800" b="1"/>
              <a:t>2 </a:t>
            </a:r>
            <a:r>
              <a:rPr lang="th-TH" altLang="th-TH" sz="2800" b="1"/>
              <a:t>หรือที่ </a:t>
            </a:r>
            <a:r>
              <a:rPr lang="en-US" altLang="th-TH" sz="2800" b="1"/>
              <a:t>3 </a:t>
            </a:r>
            <a:r>
              <a:rPr lang="th-TH" altLang="th-TH" sz="2800" b="1"/>
              <a:t>และในขณะเดียวกันนาย ก. ซื้อข้าวสารจาก นาย ค. อีก </a:t>
            </a:r>
            <a:r>
              <a:rPr lang="en-US" altLang="th-TH" sz="2800" b="1"/>
              <a:t>10 </a:t>
            </a:r>
            <a:r>
              <a:rPr lang="th-TH" altLang="th-TH" sz="2800" b="1"/>
              <a:t>กระสอบ ซึ่งปรากฏว่านาย ก. เคยซื้อข้าวสารชนิดที่ </a:t>
            </a:r>
            <a:r>
              <a:rPr lang="en-US" altLang="th-TH" sz="2800" b="1"/>
              <a:t>1 </a:t>
            </a:r>
            <a:r>
              <a:rPr lang="th-TH" altLang="th-TH" sz="2800" b="1"/>
              <a:t>จากนาย ค. เป็นประจำ</a:t>
            </a:r>
            <a:r>
              <a:rPr lang="en-US" altLang="th-TH" sz="2800" b="1"/>
              <a:t> </a:t>
            </a:r>
            <a:r>
              <a:rPr lang="th-TH" altLang="th-TH" sz="2800" b="1"/>
              <a:t>ดังนี้ ให้วินิจฉัยว่า นาย ข. และนาย ค. จะส่งมอบข้าวสารอย่างไร จึงจะถูกต้อง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F39C76-0E98-4E72-BE04-48E5FDB1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ทบทวนก่อนเรียน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FB96E3-E8F1-4F29-A8FF-42944ACD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th-TH" sz="3200" b="1" dirty="0"/>
              <a:t>หนี้ 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608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CDE768-EAE6-40F0-BFC4-CCB3090D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8" y="44334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dirty="0"/>
              <a:t> ธงคำตอบ</a:t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F657E535-DB85-4FC9-9729-17711C7A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12" y="1440872"/>
            <a:ext cx="8129588" cy="488372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th-TH" sz="2600" dirty="0"/>
              <a:t>          มาตรา </a:t>
            </a:r>
            <a:r>
              <a:rPr lang="en-US" sz="2600" dirty="0"/>
              <a:t>195 </a:t>
            </a:r>
            <a:r>
              <a:rPr lang="th-TH" sz="2600" dirty="0"/>
              <a:t>วรรคแรก วางหลักว่า "เมื่อทรัพย์ซึ่งเป็นวัตถุแห่งหนี้นั้นได้ระบุไว้เพียงเป็นประเภท และตามสภาพแห่งนิติกรรม หรือตามเจตนาของคู่กรณี ไม่อาจกำหนดได้ว่าเป็นทรัพย์นั้นจะพึงเป็นชนิดอย่างไร</a:t>
            </a:r>
            <a:r>
              <a:rPr lang="th-TH" sz="2600" dirty="0" err="1"/>
              <a:t>ไซร์</a:t>
            </a:r>
            <a:r>
              <a:rPr lang="th-TH" sz="2600" dirty="0"/>
              <a:t> ท่านว่าลูกหนี้จะต้องส่งมอบทรัพย์ชนิดปานกลาง”</a:t>
            </a:r>
          </a:p>
          <a:p>
            <a:pPr eaLnBrk="1" hangingPunct="1">
              <a:defRPr/>
            </a:pPr>
            <a:r>
              <a:rPr lang="th-TH" sz="2600" dirty="0"/>
              <a:t>          มีปัญหาต้องวินิจฉัยว่า นาย ข. จะต้องส่งมอบข้าวสารชนิดอย่างไร เห็นว่าการที่นาย ก. ซื้อข้าวสารจากนาย ข. โดยไม่ได้ระบุว่าชนิดใด </a:t>
            </a:r>
            <a:r>
              <a:rPr lang="th-TH" sz="2600" u="sng" dirty="0"/>
              <a:t>เมื่อทรัพย์ซึ่งเป็นวัตถุแห่งหนี้ได้ระบุเพียงประเภท ไม่ได้ระบุชนิด</a:t>
            </a:r>
            <a:r>
              <a:rPr lang="th-TH" sz="2600" dirty="0"/>
              <a:t> ดังนี้ นาย ข. ต้องส่งมอบข้าวสารชนิดปานกลาง คือ ข้าวสารชนิดที่สอง</a:t>
            </a:r>
          </a:p>
          <a:p>
            <a:pPr eaLnBrk="1" hangingPunct="1">
              <a:defRPr/>
            </a:pPr>
            <a:r>
              <a:rPr lang="th-TH" sz="2600" dirty="0"/>
              <a:t>         มีปัญหาต้องวินิจฉัยต่อมาว่า นาย ค. จะต้องส่งมอบข้าวสารชนิดใด เห็นว่า นายก. เคยซื้อข้าวสารชนิดที่ </a:t>
            </a:r>
            <a:r>
              <a:rPr lang="en-US" sz="2600" dirty="0"/>
              <a:t>1 </a:t>
            </a:r>
            <a:r>
              <a:rPr lang="th-TH" sz="2600" dirty="0"/>
              <a:t>กับนาย ค. เป็นประจำ </a:t>
            </a:r>
            <a:r>
              <a:rPr lang="th-TH" sz="2600" u="sng" dirty="0"/>
              <a:t>จึงถือได้ว่าตามเจตนาของคู่กรณีอาจกำหนดได้ว่าเป็นทรัพย์ชนิดใด </a:t>
            </a:r>
            <a:r>
              <a:rPr lang="th-TH" sz="2600" dirty="0"/>
              <a:t>ดังนี้ นาย ค. ต้องส่งมอบข้าวสารชนิดที่ </a:t>
            </a:r>
            <a:r>
              <a:rPr lang="en-US" sz="2600" dirty="0"/>
              <a:t>1</a:t>
            </a:r>
          </a:p>
          <a:p>
            <a:pPr eaLnBrk="1" hangingPunct="1">
              <a:defRPr/>
            </a:pPr>
            <a:r>
              <a:rPr lang="en-US" sz="2600" dirty="0"/>
              <a:t>      </a:t>
            </a:r>
            <a:r>
              <a:rPr lang="en-US" sz="2600" b="1" dirty="0"/>
              <a:t> </a:t>
            </a:r>
            <a:r>
              <a:rPr lang="th-TH" sz="2600" b="1" dirty="0"/>
              <a:t>ดังนั้น </a:t>
            </a:r>
            <a:r>
              <a:rPr lang="th-TH" sz="2600" dirty="0"/>
              <a:t>นาย ข. ต้องส่งมอบข้าวสารชนิดที่ </a:t>
            </a:r>
            <a:r>
              <a:rPr lang="en-US" sz="2600" dirty="0"/>
              <a:t>2 </a:t>
            </a:r>
            <a:r>
              <a:rPr lang="th-TH" sz="2600" dirty="0"/>
              <a:t>ส่วนนาย ค. ต้องส่งมอบข้าวสารชนิดที่ </a:t>
            </a:r>
            <a:r>
              <a:rPr lang="en-US" sz="2600" dirty="0"/>
              <a:t>1</a:t>
            </a:r>
            <a:endParaRPr lang="th-TH" sz="2600" dirty="0"/>
          </a:p>
          <a:p>
            <a:pPr eaLnBrk="1" hangingPunct="1">
              <a:defRPr/>
            </a:pP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27E5A8-CB94-4359-BA0D-5EB459BC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AC6130-2758-4465-B29A-06BACA52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th-TH" b="1" dirty="0"/>
              <a:t>บ่อเกิดแห่งหนี้ คืออะไร</a:t>
            </a:r>
          </a:p>
          <a:p>
            <a:r>
              <a:rPr lang="en-US" b="1" dirty="0"/>
              <a:t>2. </a:t>
            </a:r>
            <a:r>
              <a:rPr lang="th-TH" b="1" dirty="0"/>
              <a:t>วัตถุแห่งหนี้ 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27876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>
            <a:extLst>
              <a:ext uri="{FF2B5EF4-FFF2-40B4-BE49-F238E27FC236}">
                <a16:creationId xmlns:a16="http://schemas.microsoft.com/office/drawing/2014/main" id="{971F7933-20C9-4444-B961-A0C10E9AD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/>
              <a:t>1. </a:t>
            </a:r>
            <a:r>
              <a:rPr lang="th-TH" altLang="th-TH" b="1" dirty="0"/>
              <a:t>บ่อเกิดแห่งหนี้</a:t>
            </a:r>
          </a:p>
        </p:txBody>
      </p:sp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62A7A0F6-C072-4AC4-93BD-07EA9CB68F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6928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>
            <a:extLst>
              <a:ext uri="{FF2B5EF4-FFF2-40B4-BE49-F238E27FC236}">
                <a16:creationId xmlns:a16="http://schemas.microsoft.com/office/drawing/2014/main" id="{83A0A3A4-3BAD-4D2B-BDCF-F288B1D93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/>
              <a:t>2. </a:t>
            </a:r>
            <a:r>
              <a:rPr lang="th-TH" altLang="th-TH" b="1" dirty="0"/>
              <a:t>วัตถุแห่งหนี้</a:t>
            </a:r>
            <a:endParaRPr lang="en-US" altLang="th-TH" dirty="0"/>
          </a:p>
        </p:txBody>
      </p:sp>
      <p:sp>
        <p:nvSpPr>
          <p:cNvPr id="28675" name="ตัวยึดเนื้อหา 2">
            <a:extLst>
              <a:ext uri="{FF2B5EF4-FFF2-40B4-BE49-F238E27FC236}">
                <a16:creationId xmlns:a16="http://schemas.microsoft.com/office/drawing/2014/main" id="{E00DA7E2-9714-46B7-8186-69DA365E4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th-TH" sz="3200" b="1" dirty="0"/>
              <a:t>1.</a:t>
            </a:r>
            <a:r>
              <a:rPr lang="th-TH" altLang="th-TH" sz="3200" b="1" dirty="0"/>
              <a:t>   ความหมายของวัตถุแห่งหนี้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2.</a:t>
            </a:r>
            <a:r>
              <a:rPr lang="th-TH" altLang="th-TH" sz="3200" b="1" dirty="0"/>
              <a:t>  ทรัพย์ซึ่งเป็นวัตถุแห่งหนี้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3.  </a:t>
            </a:r>
            <a:r>
              <a:rPr lang="th-TH" altLang="th-TH" sz="3200" b="1" dirty="0"/>
              <a:t>การกำหนดทรัพย์ซึ่งเป็นวัตถุแห่งหนี้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4.  </a:t>
            </a:r>
            <a:r>
              <a:rPr lang="th-TH" altLang="th-TH" sz="3200" b="1" dirty="0"/>
              <a:t>วัตถุแห่งหนี้เป็นทรัพย์เฉพาะสิ่ง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5.  </a:t>
            </a:r>
            <a:r>
              <a:rPr lang="th-TH" altLang="th-TH" sz="3200" b="1" dirty="0"/>
              <a:t>วัตถุแห่งหนี้เป็นเงินตรา</a:t>
            </a:r>
            <a:endParaRPr lang="en-US" altLang="th-TH" sz="3200" dirty="0"/>
          </a:p>
          <a:p>
            <a:pPr eaLnBrk="1" hangingPunct="1"/>
            <a:r>
              <a:rPr lang="en-US" altLang="th-TH" sz="3200" b="1" dirty="0"/>
              <a:t>6.  </a:t>
            </a:r>
            <a:r>
              <a:rPr lang="th-TH" altLang="th-TH" sz="3200" b="1" dirty="0"/>
              <a:t>วัตถุแห่งหนี้ซึ่งเลือกได้</a:t>
            </a:r>
            <a:endParaRPr lang="en-US" altLang="th-TH" sz="2800" dirty="0"/>
          </a:p>
          <a:p>
            <a:pPr eaLnBrk="1" hangingPunct="1"/>
            <a:endParaRPr lang="th-TH" altLang="th-TH" dirty="0"/>
          </a:p>
          <a:p>
            <a:pPr eaLnBrk="1" hangingPunct="1"/>
            <a:endParaRPr lang="th-TH" alt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>
            <a:extLst>
              <a:ext uri="{FF2B5EF4-FFF2-40B4-BE49-F238E27FC236}">
                <a16:creationId xmlns:a16="http://schemas.microsoft.com/office/drawing/2014/main" id="{890AE79F-C818-4F8F-B635-455C48DF3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5400" b="1"/>
              <a:t>1.</a:t>
            </a:r>
            <a:r>
              <a:rPr lang="th-TH" altLang="th-TH" sz="5400" b="1"/>
              <a:t> ความหมายของวัตถุแห่งหนี้</a:t>
            </a:r>
            <a:endParaRPr lang="en-US" altLang="th-TH" sz="5400"/>
          </a:p>
        </p:txBody>
      </p:sp>
      <p:sp>
        <p:nvSpPr>
          <p:cNvPr id="29699" name="ตัวยึดเนื้อหา 2">
            <a:extLst>
              <a:ext uri="{FF2B5EF4-FFF2-40B4-BE49-F238E27FC236}">
                <a16:creationId xmlns:a16="http://schemas.microsoft.com/office/drawing/2014/main" id="{BC38C721-9D02-4014-9A7A-2A4BD0847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200" b="1" i="1"/>
              <a:t>วัตถุแห่งหนี้</a:t>
            </a:r>
            <a:r>
              <a:rPr lang="th-TH" altLang="th-TH" sz="3200" b="1"/>
              <a:t> คือสิ่งที่เจ้าหนี้อาจเรียกร้องเอาจากลูกหนี้ได้ ซึ่งอาจเป็นการกระทำบางอย่าง เช่นการชำระหนี้ การโอนทรัพย์สิน หรือการงดเว้นกระทำบางอย่าง</a:t>
            </a:r>
          </a:p>
          <a:p>
            <a:pPr eaLnBrk="1" hangingPunct="1"/>
            <a:r>
              <a:rPr lang="en-US" altLang="th-TH" sz="3200" b="1"/>
              <a:t>1</a:t>
            </a:r>
            <a:r>
              <a:rPr lang="th-TH" altLang="th-TH" sz="3200" b="1"/>
              <a:t>)   การโอนทรัพย์สิน</a:t>
            </a:r>
            <a:r>
              <a:rPr lang="th-TH" altLang="th-TH" sz="3200"/>
              <a:t> </a:t>
            </a:r>
          </a:p>
          <a:p>
            <a:pPr eaLnBrk="1" hangingPunct="1"/>
            <a:r>
              <a:rPr lang="en-US" altLang="th-TH" sz="3200" b="1"/>
              <a:t>2</a:t>
            </a:r>
            <a:r>
              <a:rPr lang="th-TH" altLang="th-TH" sz="3200" b="1"/>
              <a:t>)  การกระทำการ</a:t>
            </a:r>
            <a:r>
              <a:rPr lang="th-TH" altLang="th-TH" sz="3200"/>
              <a:t> </a:t>
            </a:r>
          </a:p>
          <a:p>
            <a:pPr eaLnBrk="1" hangingPunct="1"/>
            <a:r>
              <a:rPr lang="en-US" altLang="th-TH" sz="3200" b="1"/>
              <a:t>3</a:t>
            </a:r>
            <a:r>
              <a:rPr lang="th-TH" altLang="th-TH" sz="3200" b="1"/>
              <a:t>)  งดเว้นกระทำการ</a:t>
            </a:r>
            <a:r>
              <a:rPr lang="th-TH" altLang="th-TH" sz="3200"/>
              <a:t> </a:t>
            </a:r>
            <a:endParaRPr lang="th-TH" altLang="th-TH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>
            <a:extLst>
              <a:ext uri="{FF2B5EF4-FFF2-40B4-BE49-F238E27FC236}">
                <a16:creationId xmlns:a16="http://schemas.microsoft.com/office/drawing/2014/main" id="{7C46BB68-A5CC-45BA-8A5C-D9ED11787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2.</a:t>
            </a:r>
            <a:r>
              <a:rPr lang="th-TH" altLang="th-TH" b="1"/>
              <a:t>  ทรัพย์ซึ่งเป็นวัตถุแห่งหนี้</a:t>
            </a:r>
            <a:endParaRPr lang="en-US" altLang="th-TH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35817FFB-C45D-4A22-8C71-F0D8986D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3200" b="1" dirty="0"/>
              <a:t>ทรัพย์ซึ่งเป็นวัตถุแห่งหนี้ หมายถึงตัวทรัพย์สินซึ่งกฎหมายรับรองหรือเป็นส่วนหนึ่งของวัตถุแห่งหนี้ </a:t>
            </a:r>
            <a:r>
              <a:rPr lang="th-TH" sz="3600" b="1" dirty="0"/>
              <a:t>มิใช่การกระทำ หรือ    งดเว้นกระทำ 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ชื่อเรื่อง 1">
            <a:extLst>
              <a:ext uri="{FF2B5EF4-FFF2-40B4-BE49-F238E27FC236}">
                <a16:creationId xmlns:a16="http://schemas.microsoft.com/office/drawing/2014/main" id="{089784F9-5451-4862-8565-D1DB0B79D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3.  </a:t>
            </a:r>
            <a:r>
              <a:rPr lang="th-TH" altLang="th-TH" b="1"/>
              <a:t>การกำหนดทรัพย์ซึ่งเป็นวัตถุแห่งหนี้</a:t>
            </a:r>
            <a:endParaRPr lang="th-TH" altLang="th-TH"/>
          </a:p>
        </p:txBody>
      </p:sp>
      <p:sp>
        <p:nvSpPr>
          <p:cNvPr id="32771" name="ตัวยึดเนื้อหา 2">
            <a:extLst>
              <a:ext uri="{FF2B5EF4-FFF2-40B4-BE49-F238E27FC236}">
                <a16:creationId xmlns:a16="http://schemas.microsoft.com/office/drawing/2014/main" id="{9D981E43-AAD6-462B-BC56-5B208C4886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3200" b="1"/>
              <a:t>มาตรา </a:t>
            </a:r>
            <a:r>
              <a:rPr lang="en-US" altLang="th-TH" sz="3200" b="1"/>
              <a:t>195 </a:t>
            </a:r>
            <a:r>
              <a:rPr lang="th-TH" altLang="th-TH" sz="3200" b="1"/>
              <a:t>วรรคแรก</a:t>
            </a:r>
            <a:endParaRPr lang="en-US" altLang="th-TH" sz="3200" b="1"/>
          </a:p>
          <a:p>
            <a:pPr eaLnBrk="1" hangingPunct="1"/>
            <a:r>
              <a:rPr lang="th-TH" altLang="th-TH" sz="2800" b="1"/>
              <a:t>คำว่า </a:t>
            </a:r>
            <a:r>
              <a:rPr lang="th-TH" altLang="th-TH" sz="3200" b="1"/>
              <a:t>“ประเภท” </a:t>
            </a:r>
            <a:r>
              <a:rPr lang="th-TH" altLang="th-TH" sz="2800" b="1"/>
              <a:t>คือระบุว่าเป็นทรัพย์ประเภทไหน ไม่ได้ระบุชัดว่าเป็นทรัพย์ชนิดไหน เช่นระบุเพียงว่าเป็น ข้าวเปลือก ข้าวสาร น้ำตาล ช้าง ม้า วัว ควาย รถยนต์</a:t>
            </a:r>
            <a:endParaRPr lang="en-US" altLang="th-TH" sz="2800" b="1"/>
          </a:p>
          <a:p>
            <a:pPr eaLnBrk="1" hangingPunct="1"/>
            <a:r>
              <a:rPr lang="th-TH" altLang="th-TH" sz="2800" b="1"/>
              <a:t>คำว่า </a:t>
            </a:r>
            <a:r>
              <a:rPr lang="th-TH" altLang="th-TH" sz="3200" b="1"/>
              <a:t>“ชนิด”</a:t>
            </a:r>
            <a:r>
              <a:rPr lang="th-TH" altLang="th-TH" sz="2800" b="1"/>
              <a:t> หมายถึงคุณภาพหรือคุณลักษณะพิเศษของตัวทรัพย์ เช่น ข้าว </a:t>
            </a:r>
            <a:r>
              <a:rPr lang="en-US" altLang="th-TH" sz="2800" b="1"/>
              <a:t>5% </a:t>
            </a:r>
            <a:r>
              <a:rPr lang="th-TH" altLang="th-TH" sz="2800" b="1"/>
              <a:t>น้ำตาลทรายขาวอย่างดี ม้าแข่งพันธุ์ดี รถยนต์ยี่ห้อไหน รุ่นไหน</a:t>
            </a:r>
            <a:endParaRPr lang="en-US" altLang="th-TH" sz="2800" b="1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1">
            <a:extLst>
              <a:ext uri="{FF2B5EF4-FFF2-40B4-BE49-F238E27FC236}">
                <a16:creationId xmlns:a16="http://schemas.microsoft.com/office/drawing/2014/main" id="{0AE3F7B1-1A58-4179-969A-630FBEAD3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4.  </a:t>
            </a:r>
            <a:r>
              <a:rPr lang="th-TH" altLang="th-TH" b="1"/>
              <a:t>วัตถุแห่งหนี้เป็นทรัพย์เฉพาะสิ่ง</a:t>
            </a:r>
            <a:endParaRPr lang="th-TH" altLang="th-TH"/>
          </a:p>
        </p:txBody>
      </p:sp>
      <p:sp>
        <p:nvSpPr>
          <p:cNvPr id="33795" name="ตัวยึดเนื้อหา 2">
            <a:extLst>
              <a:ext uri="{FF2B5EF4-FFF2-40B4-BE49-F238E27FC236}">
                <a16:creationId xmlns:a16="http://schemas.microsoft.com/office/drawing/2014/main" id="{A9C88184-CAB2-401C-9E4F-CA0C6C03EF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4000" b="1"/>
              <a:t>ทรัพย์เฉพาะสิ่ง </a:t>
            </a:r>
            <a:r>
              <a:rPr lang="th-TH" altLang="th-TH" sz="3200" b="1"/>
              <a:t>คือ วัตถุแห่งหนี้ซึ่งเป็นทรัพย์ที่ต้องมีอยู่และมีลักษณะแน่นอน และต้องมีการกำหนดหรือได้ระบุไว้ชัดแจ้งว่าเป็นทรัพย์ใดแน่นอน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1098</Words>
  <Application>Microsoft Office PowerPoint</Application>
  <PresentationFormat>แบบจอกว้าง</PresentationFormat>
  <Paragraphs>89</Paragraphs>
  <Slides>20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Leelawadee</vt:lpstr>
      <vt:lpstr>Wingdings 2</vt:lpstr>
      <vt:lpstr>ชีวภาพ</vt:lpstr>
      <vt:lpstr>กฎหมายลักษณะแห่งหนี้</vt:lpstr>
      <vt:lpstr> ทบทวนก่อนเรียน</vt:lpstr>
      <vt:lpstr>เนื้อหาในครั้งนี้</vt:lpstr>
      <vt:lpstr>1. บ่อเกิดแห่งหนี้</vt:lpstr>
      <vt:lpstr>2. วัตถุแห่งหนี้</vt:lpstr>
      <vt:lpstr>1. ความหมายของวัตถุแห่งหนี้</vt:lpstr>
      <vt:lpstr>2.  ทรัพย์ซึ่งเป็นวัตถุแห่งหนี้</vt:lpstr>
      <vt:lpstr>3.  การกำหนดทรัพย์ซึ่งเป็นวัตถุแห่งหนี้</vt:lpstr>
      <vt:lpstr>4.  วัตถุแห่งหนี้เป็นทรัพย์เฉพาะสิ่ง</vt:lpstr>
      <vt:lpstr>ผลตามกฎหมายของทรัพย์เฉพาะสิ่ง</vt:lpstr>
      <vt:lpstr> 1)  ผลเกี่ยวกับการโอนกรรมสิทธิ์ </vt:lpstr>
      <vt:lpstr>2)  ผลเกี่ยวกับภัยพิบัติ</vt:lpstr>
      <vt:lpstr>3)  ผลเกี่ยวกับการชำระหนี้กลายเป็นพ้นวิสัย</vt:lpstr>
      <vt:lpstr>4)  ผลเกี่ยวกับการรักษาทรัพย์</vt:lpstr>
      <vt:lpstr>5)  ผลเกี่ยวกับการส่งมอบทรัพย์</vt:lpstr>
      <vt:lpstr>6)  ผลเกี่ยวกับสถานที่ชำระหนี้</vt:lpstr>
      <vt:lpstr>5.  วัตถุแห่งหนี้เป็นเงินตรา</vt:lpstr>
      <vt:lpstr>6.  วัตถุแห่งหนี้ซึ่งเลือกได้</vt:lpstr>
      <vt:lpstr> ตัวอย่างข้อสอบ</vt:lpstr>
      <vt:lpstr> ธงคำตอบ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2020-06-27T14:14:53Z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