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1" r:id="rId4"/>
  </p:sldMasterIdLst>
  <p:notesMasterIdLst>
    <p:notesMasterId r:id="rId23"/>
  </p:notesMasterIdLst>
  <p:handoutMasterIdLst>
    <p:handoutMasterId r:id="rId24"/>
  </p:handoutMasterIdLst>
  <p:sldIdLst>
    <p:sldId id="256" r:id="rId5"/>
    <p:sldId id="292" r:id="rId6"/>
    <p:sldId id="318" r:id="rId7"/>
    <p:sldId id="319" r:id="rId8"/>
    <p:sldId id="260" r:id="rId9"/>
    <p:sldId id="326" r:id="rId10"/>
    <p:sldId id="327" r:id="rId11"/>
    <p:sldId id="321" r:id="rId12"/>
    <p:sldId id="266" r:id="rId13"/>
    <p:sldId id="323" r:id="rId14"/>
    <p:sldId id="324" r:id="rId15"/>
    <p:sldId id="267" r:id="rId16"/>
    <p:sldId id="325" r:id="rId17"/>
    <p:sldId id="269" r:id="rId18"/>
    <p:sldId id="270" r:id="rId19"/>
    <p:sldId id="271" r:id="rId20"/>
    <p:sldId id="272" r:id="rId21"/>
    <p:sldId id="328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6400" autoAdjust="0"/>
  </p:normalViewPr>
  <p:slideViewPr>
    <p:cSldViewPr snapToGrid="0" showGuides="1">
      <p:cViewPr varScale="1">
        <p:scale>
          <a:sx n="73" d="100"/>
          <a:sy n="73" d="100"/>
        </p:scale>
        <p:origin x="61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16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C18FBF-3FF5-4C16-97CF-AF03740D7AB6}" type="doc">
      <dgm:prSet loTypeId="urn:microsoft.com/office/officeart/2005/8/layout/hList9" loCatId="list" qsTypeId="urn:microsoft.com/office/officeart/2005/8/quickstyle/simple4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B4F1B46E-22B2-4721-950C-8704487586DC}">
      <dgm:prSet phldrT="[Text]"/>
      <dgm:spPr/>
      <dgm:t>
        <a:bodyPr rtlCol="0"/>
        <a:lstStyle/>
        <a:p>
          <a:pPr rtl="0"/>
          <a:r>
            <a:rPr lang="th-TH" dirty="0">
              <a:latin typeface="Leelawadee" panose="020B0502040204020203" pitchFamily="34" charset="-34"/>
              <a:cs typeface="Leelawadee" panose="020B0502040204020203" pitchFamily="34" charset="-34"/>
            </a:rPr>
            <a:t>ครั้งที่ 1</a:t>
          </a:r>
          <a:endParaRPr lang="en-US" dirty="0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E8A66543-CC4D-4785-A93E-5B125E09F826}" type="parTrans" cxnId="{2C8317B2-2EBB-4589-86EA-C77B3B6E81AA}">
      <dgm:prSet/>
      <dgm:spPr/>
      <dgm:t>
        <a:bodyPr rtlCol="0"/>
        <a:lstStyle/>
        <a:p>
          <a:pPr rtl="0"/>
          <a:endParaRPr lang="en-US"/>
        </a:p>
      </dgm:t>
    </dgm:pt>
    <dgm:pt modelId="{A7E2530A-34E2-4E9F-BC78-8920BA140C41}" type="sibTrans" cxnId="{2C8317B2-2EBB-4589-86EA-C77B3B6E81AA}">
      <dgm:prSet/>
      <dgm:spPr/>
      <dgm:t>
        <a:bodyPr rtlCol="0"/>
        <a:lstStyle/>
        <a:p>
          <a:pPr rtl="0"/>
          <a:endParaRPr lang="en-US"/>
        </a:p>
      </dgm:t>
    </dgm:pt>
    <dgm:pt modelId="{9D72CDD3-5859-43DB-BD75-0C3C30E3DE62}">
      <dgm:prSet phldrT="[Text]"/>
      <dgm:spPr/>
      <dgm:t>
        <a:bodyPr rtlCol="0"/>
        <a:lstStyle/>
        <a:p>
          <a:pPr rtl="0"/>
          <a:r>
            <a:rPr lang="th-TH" dirty="0">
              <a:latin typeface="Leelawadee" panose="020B0502040204020203" pitchFamily="34" charset="-34"/>
              <a:cs typeface="Leelawadee" panose="020B0502040204020203" pitchFamily="34" charset="-34"/>
            </a:rPr>
            <a:t>บททั่วไป</a:t>
          </a:r>
          <a:endParaRPr lang="en-US" dirty="0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1D5B1F83-33A7-4298-BC11-2B1252AFAEA5}" type="parTrans" cxnId="{DDB5AD9A-40B0-48EF-AF2C-8CCDA330F7FE}">
      <dgm:prSet/>
      <dgm:spPr/>
      <dgm:t>
        <a:bodyPr rtlCol="0"/>
        <a:lstStyle/>
        <a:p>
          <a:pPr rtl="0"/>
          <a:endParaRPr lang="en-US"/>
        </a:p>
      </dgm:t>
    </dgm:pt>
    <dgm:pt modelId="{15E25BD4-1EBF-43C2-8885-DBF66B8429E1}" type="sibTrans" cxnId="{DDB5AD9A-40B0-48EF-AF2C-8CCDA330F7FE}">
      <dgm:prSet/>
      <dgm:spPr/>
      <dgm:t>
        <a:bodyPr rtlCol="0"/>
        <a:lstStyle/>
        <a:p>
          <a:pPr rtl="0"/>
          <a:endParaRPr lang="en-US"/>
        </a:p>
      </dgm:t>
    </dgm:pt>
    <dgm:pt modelId="{F2881FB1-6580-4F21-A283-BFAA6F91D5D2}">
      <dgm:prSet phldrT="[Text]"/>
      <dgm:spPr/>
      <dgm:t>
        <a:bodyPr rtlCol="0"/>
        <a:lstStyle/>
        <a:p>
          <a:pPr rtl="0"/>
          <a:r>
            <a:rPr lang="th-TH" dirty="0">
              <a:latin typeface="Leelawadee" panose="020B0502040204020203" pitchFamily="34" charset="-34"/>
              <a:cs typeface="Leelawadee" panose="020B0502040204020203" pitchFamily="34" charset="-34"/>
            </a:rPr>
            <a:t>ครั้งที่ </a:t>
          </a:r>
          <a:r>
            <a:rPr lang="th-th" dirty="0">
              <a:latin typeface="Leelawadee" panose="020B0502040204020203" pitchFamily="34" charset="-34"/>
              <a:cs typeface="Leelawadee" panose="020B0502040204020203" pitchFamily="34" charset="-34"/>
            </a:rPr>
            <a:t>2</a:t>
          </a:r>
          <a:endParaRPr lang="en-US" dirty="0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2D960FDD-BADA-480D-9043-497C56588AD3}" type="parTrans" cxnId="{4A31D641-1B5D-46D3-B685-0C4DC6EFE71B}">
      <dgm:prSet/>
      <dgm:spPr/>
      <dgm:t>
        <a:bodyPr rtlCol="0"/>
        <a:lstStyle/>
        <a:p>
          <a:pPr rtl="0"/>
          <a:endParaRPr lang="en-US"/>
        </a:p>
      </dgm:t>
    </dgm:pt>
    <dgm:pt modelId="{A5ABDC17-7AB5-4F0E-992A-F9343F5D74EB}" type="sibTrans" cxnId="{4A31D641-1B5D-46D3-B685-0C4DC6EFE71B}">
      <dgm:prSet/>
      <dgm:spPr/>
      <dgm:t>
        <a:bodyPr rtlCol="0"/>
        <a:lstStyle/>
        <a:p>
          <a:pPr rtl="0"/>
          <a:endParaRPr lang="en-US"/>
        </a:p>
      </dgm:t>
    </dgm:pt>
    <dgm:pt modelId="{D5197DDB-D5D2-499F-B255-CF7BB5AE2B43}">
      <dgm:prSet phldrT="[Text]"/>
      <dgm:spPr/>
      <dgm:t>
        <a:bodyPr rtlCol="0"/>
        <a:lstStyle/>
        <a:p>
          <a:pPr rtl="0"/>
          <a:r>
            <a:rPr lang="th-TH" dirty="0">
              <a:latin typeface="Leelawadee" panose="020B0502040204020203" pitchFamily="34" charset="-34"/>
              <a:cs typeface="Leelawadee" panose="020B0502040204020203" pitchFamily="34" charset="-34"/>
            </a:rPr>
            <a:t>บ่อเกิดแห่งหนี้และวัตถุแห่งหนี้</a:t>
          </a:r>
          <a:endParaRPr lang="en-US" dirty="0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B14A4DC9-F40A-4867-ADB8-4BA8A1F83766}" type="parTrans" cxnId="{3204ED53-15A0-4643-A582-021A785F1BA2}">
      <dgm:prSet/>
      <dgm:spPr/>
      <dgm:t>
        <a:bodyPr rtlCol="0"/>
        <a:lstStyle/>
        <a:p>
          <a:pPr rtl="0"/>
          <a:endParaRPr lang="en-US"/>
        </a:p>
      </dgm:t>
    </dgm:pt>
    <dgm:pt modelId="{29F2454A-2FA8-4B3A-AC63-4A0B9FD04A75}" type="sibTrans" cxnId="{3204ED53-15A0-4643-A582-021A785F1BA2}">
      <dgm:prSet/>
      <dgm:spPr/>
      <dgm:t>
        <a:bodyPr rtlCol="0"/>
        <a:lstStyle/>
        <a:p>
          <a:pPr rtl="0"/>
          <a:endParaRPr lang="en-US"/>
        </a:p>
      </dgm:t>
    </dgm:pt>
    <dgm:pt modelId="{6352CA33-6755-44BE-808F-400DA4CF80A7}">
      <dgm:prSet phldrT="[Text]"/>
      <dgm:spPr/>
      <dgm:t>
        <a:bodyPr rtlCol="0"/>
        <a:lstStyle/>
        <a:p>
          <a:pPr rtl="0"/>
          <a:r>
            <a:rPr lang="th-TH" dirty="0">
              <a:latin typeface="Leelawadee" panose="020B0502040204020203" pitchFamily="34" charset="-34"/>
              <a:cs typeface="Leelawadee" panose="020B0502040204020203" pitchFamily="34" charset="-34"/>
            </a:rPr>
            <a:t>ครั้งที่ </a:t>
          </a:r>
          <a:r>
            <a:rPr lang="th-th" dirty="0">
              <a:latin typeface="Leelawadee" panose="020B0502040204020203" pitchFamily="34" charset="-34"/>
              <a:cs typeface="Leelawadee" panose="020B0502040204020203" pitchFamily="34" charset="-34"/>
            </a:rPr>
            <a:t>3</a:t>
          </a:r>
          <a:endParaRPr lang="en-US" dirty="0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AEB59203-63BA-4A96-BADC-40BAEBD9AA40}" type="parTrans" cxnId="{82BAE5DD-3A79-4870-9019-1254385E0650}">
      <dgm:prSet/>
      <dgm:spPr/>
      <dgm:t>
        <a:bodyPr rtlCol="0"/>
        <a:lstStyle/>
        <a:p>
          <a:pPr rtl="0"/>
          <a:endParaRPr lang="en-US"/>
        </a:p>
      </dgm:t>
    </dgm:pt>
    <dgm:pt modelId="{AAB4CF73-4B9B-4AA0-9074-16C2D2AE00A1}" type="sibTrans" cxnId="{82BAE5DD-3A79-4870-9019-1254385E0650}">
      <dgm:prSet/>
      <dgm:spPr/>
      <dgm:t>
        <a:bodyPr rtlCol="0"/>
        <a:lstStyle/>
        <a:p>
          <a:pPr rtl="0"/>
          <a:endParaRPr lang="en-US"/>
        </a:p>
      </dgm:t>
    </dgm:pt>
    <dgm:pt modelId="{9614A323-64B1-4077-A841-022051EC749A}">
      <dgm:prSet phldrT="[Text]"/>
      <dgm:spPr/>
      <dgm:t>
        <a:bodyPr rtlCol="0"/>
        <a:lstStyle/>
        <a:p>
          <a:pPr rtl="0"/>
          <a:r>
            <a:rPr lang="th-TH" dirty="0">
              <a:latin typeface="Leelawadee" panose="020B0502040204020203" pitchFamily="34" charset="-34"/>
              <a:cs typeface="Leelawadee" panose="020B0502040204020203" pitchFamily="34" charset="-34"/>
            </a:rPr>
            <a:t>เจ้าหนี้และลูกหนี้ผิดนัด</a:t>
          </a:r>
          <a:endParaRPr lang="en-US" dirty="0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E5F6BCBD-B84E-4018-BE9E-BF57FF3B4B36}" type="parTrans" cxnId="{FC7BD086-74EA-4D6C-9657-E916D355F209}">
      <dgm:prSet/>
      <dgm:spPr/>
      <dgm:t>
        <a:bodyPr rtlCol="0"/>
        <a:lstStyle/>
        <a:p>
          <a:pPr rtl="0"/>
          <a:endParaRPr lang="en-US"/>
        </a:p>
      </dgm:t>
    </dgm:pt>
    <dgm:pt modelId="{FEC2A79F-8857-403A-A738-E8CE75C965E2}" type="sibTrans" cxnId="{FC7BD086-74EA-4D6C-9657-E916D355F209}">
      <dgm:prSet/>
      <dgm:spPr/>
      <dgm:t>
        <a:bodyPr rtlCol="0"/>
        <a:lstStyle/>
        <a:p>
          <a:pPr rtl="0"/>
          <a:endParaRPr lang="en-US"/>
        </a:p>
      </dgm:t>
    </dgm:pt>
    <dgm:pt modelId="{7FCE83D9-631B-4420-BBFC-CA0AFA59F747}">
      <dgm:prSet phldrT="[Text]"/>
      <dgm:spPr/>
      <dgm:t>
        <a:bodyPr rtlCol="0"/>
        <a:lstStyle/>
        <a:p>
          <a:pPr rtl="0"/>
          <a:r>
            <a:rPr lang="th-TH" dirty="0">
              <a:latin typeface="Leelawadee" panose="020B0502040204020203" pitchFamily="34" charset="-34"/>
              <a:cs typeface="Leelawadee" panose="020B0502040204020203" pitchFamily="34" charset="-34"/>
            </a:rPr>
            <a:t>ครั้งที่</a:t>
          </a:r>
          <a:r>
            <a:rPr lang="th-th" dirty="0">
              <a:latin typeface="Leelawadee" panose="020B0502040204020203" pitchFamily="34" charset="-34"/>
              <a:cs typeface="Leelawadee" panose="020B0502040204020203" pitchFamily="34" charset="-34"/>
            </a:rPr>
            <a:t>4</a:t>
          </a:r>
          <a:endParaRPr lang="en-US" dirty="0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C61EC981-13FA-4710-B079-D35692EEB764}" type="parTrans" cxnId="{E572418E-4340-4448-940D-253A2FA3B9B3}">
      <dgm:prSet/>
      <dgm:spPr/>
      <dgm:t>
        <a:bodyPr rtlCol="0"/>
        <a:lstStyle/>
        <a:p>
          <a:pPr rtl="0"/>
          <a:endParaRPr lang="en-US"/>
        </a:p>
      </dgm:t>
    </dgm:pt>
    <dgm:pt modelId="{1B48A0DE-4031-4D45-86A1-94CDAF68824A}" type="sibTrans" cxnId="{E572418E-4340-4448-940D-253A2FA3B9B3}">
      <dgm:prSet/>
      <dgm:spPr/>
      <dgm:t>
        <a:bodyPr rtlCol="0"/>
        <a:lstStyle/>
        <a:p>
          <a:pPr rtl="0"/>
          <a:endParaRPr lang="en-US"/>
        </a:p>
      </dgm:t>
    </dgm:pt>
    <dgm:pt modelId="{DB9FB862-4759-4D6A-84F3-01524B92723B}">
      <dgm:prSet phldrT="[Text]"/>
      <dgm:spPr/>
      <dgm:t>
        <a:bodyPr rtlCol="0"/>
        <a:lstStyle/>
        <a:p>
          <a:pPr rtl="0"/>
          <a:r>
            <a:rPr lang="th-TH" dirty="0">
              <a:latin typeface="Leelawadee" panose="020B0502040204020203" pitchFamily="34" charset="-34"/>
              <a:cs typeface="Leelawadee" panose="020B0502040204020203" pitchFamily="34" charset="-34"/>
            </a:rPr>
            <a:t>สิทธิเรียกร้องให้ลูกหนี้ชำระหนี้</a:t>
          </a:r>
          <a:endParaRPr lang="en-US" dirty="0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CD1EE44C-3116-420B-89E3-1D797CB25D34}" type="parTrans" cxnId="{70CAB4FC-3D17-49C2-8A7B-F387031FCDCA}">
      <dgm:prSet/>
      <dgm:spPr/>
      <dgm:t>
        <a:bodyPr rtlCol="0"/>
        <a:lstStyle/>
        <a:p>
          <a:pPr rtl="0"/>
          <a:endParaRPr lang="en-US"/>
        </a:p>
      </dgm:t>
    </dgm:pt>
    <dgm:pt modelId="{4BD4D4A5-043E-4ED5-A5CA-8D46DADC3150}" type="sibTrans" cxnId="{70CAB4FC-3D17-49C2-8A7B-F387031FCDCA}">
      <dgm:prSet/>
      <dgm:spPr/>
      <dgm:t>
        <a:bodyPr rtlCol="0"/>
        <a:lstStyle/>
        <a:p>
          <a:pPr rtl="0"/>
          <a:endParaRPr lang="en-US"/>
        </a:p>
      </dgm:t>
    </dgm:pt>
    <dgm:pt modelId="{0DC7A063-583D-4B0F-88B2-BD54F95D95AF}" type="pres">
      <dgm:prSet presAssocID="{00C18FBF-3FF5-4C16-97CF-AF03740D7AB6}" presName="list" presStyleCnt="0">
        <dgm:presLayoutVars>
          <dgm:dir/>
          <dgm:animLvl val="lvl"/>
        </dgm:presLayoutVars>
      </dgm:prSet>
      <dgm:spPr/>
    </dgm:pt>
    <dgm:pt modelId="{3B23570A-ECC9-4DF8-BCB4-0465C69CBB88}" type="pres">
      <dgm:prSet presAssocID="{B4F1B46E-22B2-4721-950C-8704487586DC}" presName="posSpace" presStyleCnt="0"/>
      <dgm:spPr/>
    </dgm:pt>
    <dgm:pt modelId="{FC66A233-6BBA-46AF-B2F6-28E379B158E2}" type="pres">
      <dgm:prSet presAssocID="{B4F1B46E-22B2-4721-950C-8704487586DC}" presName="vertFlow" presStyleCnt="0"/>
      <dgm:spPr/>
    </dgm:pt>
    <dgm:pt modelId="{46739A04-1AA3-49C6-8EA7-EB1DE975B900}" type="pres">
      <dgm:prSet presAssocID="{B4F1B46E-22B2-4721-950C-8704487586DC}" presName="topSpace" presStyleCnt="0"/>
      <dgm:spPr/>
    </dgm:pt>
    <dgm:pt modelId="{535C6EC9-8098-42C5-8527-E62FF045E4EB}" type="pres">
      <dgm:prSet presAssocID="{B4F1B46E-22B2-4721-950C-8704487586DC}" presName="firstComp" presStyleCnt="0"/>
      <dgm:spPr/>
    </dgm:pt>
    <dgm:pt modelId="{6B08AC4B-4CEC-41E5-AE19-47A4E2720563}" type="pres">
      <dgm:prSet presAssocID="{B4F1B46E-22B2-4721-950C-8704487586DC}" presName="firstChild" presStyleLbl="bgAccFollowNode1" presStyleIdx="0" presStyleCnt="4" custScaleY="172029" custLinFactY="-14902" custLinFactNeighborX="3392" custLinFactNeighborY="-100000"/>
      <dgm:spPr/>
    </dgm:pt>
    <dgm:pt modelId="{187D4E8C-5C91-4D00-870C-2C45D4EA263C}" type="pres">
      <dgm:prSet presAssocID="{B4F1B46E-22B2-4721-950C-8704487586DC}" presName="firstChildTx" presStyleLbl="bgAccFollowNode1" presStyleIdx="0" presStyleCnt="4">
        <dgm:presLayoutVars>
          <dgm:bulletEnabled val="1"/>
        </dgm:presLayoutVars>
      </dgm:prSet>
      <dgm:spPr/>
    </dgm:pt>
    <dgm:pt modelId="{3845DB9A-BEF3-4D5D-B9C7-5FC0456401AC}" type="pres">
      <dgm:prSet presAssocID="{B4F1B46E-22B2-4721-950C-8704487586DC}" presName="negSpace" presStyleCnt="0"/>
      <dgm:spPr/>
    </dgm:pt>
    <dgm:pt modelId="{FC7ED273-8CFD-43C2-9C05-44FADF3E0637}" type="pres">
      <dgm:prSet presAssocID="{B4F1B46E-22B2-4721-950C-8704487586DC}" presName="circle" presStyleLbl="node1" presStyleIdx="0" presStyleCnt="4" custLinFactY="-30565" custLinFactNeighborX="7913" custLinFactNeighborY="-100000"/>
      <dgm:spPr/>
    </dgm:pt>
    <dgm:pt modelId="{13C564B0-C27E-4ABA-AFDA-59E145B256BA}" type="pres">
      <dgm:prSet presAssocID="{A7E2530A-34E2-4E9F-BC78-8920BA140C41}" presName="transSpace" presStyleCnt="0"/>
      <dgm:spPr/>
    </dgm:pt>
    <dgm:pt modelId="{6300E233-87DF-4270-9808-160BFEB8A5BE}" type="pres">
      <dgm:prSet presAssocID="{F2881FB1-6580-4F21-A283-BFAA6F91D5D2}" presName="posSpace" presStyleCnt="0"/>
      <dgm:spPr/>
    </dgm:pt>
    <dgm:pt modelId="{6E53DEF7-499E-42EE-802D-59B2F8915392}" type="pres">
      <dgm:prSet presAssocID="{F2881FB1-6580-4F21-A283-BFAA6F91D5D2}" presName="vertFlow" presStyleCnt="0"/>
      <dgm:spPr/>
    </dgm:pt>
    <dgm:pt modelId="{E08C30D1-35EA-4D05-9731-5D01E3FCBD09}" type="pres">
      <dgm:prSet presAssocID="{F2881FB1-6580-4F21-A283-BFAA6F91D5D2}" presName="topSpace" presStyleCnt="0"/>
      <dgm:spPr/>
    </dgm:pt>
    <dgm:pt modelId="{2F3BD88A-9166-4A26-B941-B9BAEE1A11D5}" type="pres">
      <dgm:prSet presAssocID="{F2881FB1-6580-4F21-A283-BFAA6F91D5D2}" presName="firstComp" presStyleCnt="0"/>
      <dgm:spPr/>
    </dgm:pt>
    <dgm:pt modelId="{F660F4B9-35DB-4256-A868-A35C6DCCF6B2}" type="pres">
      <dgm:prSet presAssocID="{F2881FB1-6580-4F21-A283-BFAA6F91D5D2}" presName="firstChild" presStyleLbl="bgAccFollowNode1" presStyleIdx="1" presStyleCnt="4" custScaleY="189811" custLinFactNeighborX="-2261" custLinFactNeighborY="-14902"/>
      <dgm:spPr/>
    </dgm:pt>
    <dgm:pt modelId="{10C9E3CF-3A8F-4100-8ACD-91E2373197A2}" type="pres">
      <dgm:prSet presAssocID="{F2881FB1-6580-4F21-A283-BFAA6F91D5D2}" presName="firstChildTx" presStyleLbl="bgAccFollowNode1" presStyleIdx="1" presStyleCnt="4">
        <dgm:presLayoutVars>
          <dgm:bulletEnabled val="1"/>
        </dgm:presLayoutVars>
      </dgm:prSet>
      <dgm:spPr/>
    </dgm:pt>
    <dgm:pt modelId="{69136330-53DB-4978-A56B-160862279381}" type="pres">
      <dgm:prSet presAssocID="{F2881FB1-6580-4F21-A283-BFAA6F91D5D2}" presName="negSpace" presStyleCnt="0"/>
      <dgm:spPr/>
    </dgm:pt>
    <dgm:pt modelId="{FD776C1E-557E-4553-9447-49B69EEC7907}" type="pres">
      <dgm:prSet presAssocID="{F2881FB1-6580-4F21-A283-BFAA6F91D5D2}" presName="circle" presStyleLbl="node1" presStyleIdx="1" presStyleCnt="4" custLinFactNeighborX="1130" custLinFactNeighborY="-24910"/>
      <dgm:spPr/>
    </dgm:pt>
    <dgm:pt modelId="{FC2522F1-14BB-4B37-B60E-2E8A7E8A6C30}" type="pres">
      <dgm:prSet presAssocID="{A5ABDC17-7AB5-4F0E-992A-F9343F5D74EB}" presName="transSpace" presStyleCnt="0"/>
      <dgm:spPr/>
    </dgm:pt>
    <dgm:pt modelId="{2C2F6211-85A7-47FE-9239-DE94DF41A263}" type="pres">
      <dgm:prSet presAssocID="{6352CA33-6755-44BE-808F-400DA4CF80A7}" presName="posSpace" presStyleCnt="0"/>
      <dgm:spPr/>
    </dgm:pt>
    <dgm:pt modelId="{7B0C2EAE-70CB-4160-863D-210C3C66D5FD}" type="pres">
      <dgm:prSet presAssocID="{6352CA33-6755-44BE-808F-400DA4CF80A7}" presName="vertFlow" presStyleCnt="0"/>
      <dgm:spPr/>
    </dgm:pt>
    <dgm:pt modelId="{5AF3752E-55A6-443C-AD35-C49DF50A4566}" type="pres">
      <dgm:prSet presAssocID="{6352CA33-6755-44BE-808F-400DA4CF80A7}" presName="topSpace" presStyleCnt="0"/>
      <dgm:spPr/>
    </dgm:pt>
    <dgm:pt modelId="{53567A66-F0E9-4EF8-ADA9-764BA36AA6A9}" type="pres">
      <dgm:prSet presAssocID="{6352CA33-6755-44BE-808F-400DA4CF80A7}" presName="firstComp" presStyleCnt="0"/>
      <dgm:spPr/>
    </dgm:pt>
    <dgm:pt modelId="{AD2806AC-6A03-4F05-9F4D-F72EA0E56FBF}" type="pres">
      <dgm:prSet presAssocID="{6352CA33-6755-44BE-808F-400DA4CF80A7}" presName="firstChild" presStyleLbl="bgAccFollowNode1" presStyleIdx="2" presStyleCnt="4" custScaleY="171011" custLinFactNeighborX="-2261" custLinFactNeighborY="93214"/>
      <dgm:spPr/>
    </dgm:pt>
    <dgm:pt modelId="{F8977219-728E-448F-AE8B-46B14F4F17DE}" type="pres">
      <dgm:prSet presAssocID="{6352CA33-6755-44BE-808F-400DA4CF80A7}" presName="firstChildTx" presStyleLbl="bgAccFollowNode1" presStyleIdx="2" presStyleCnt="4">
        <dgm:presLayoutVars>
          <dgm:bulletEnabled val="1"/>
        </dgm:presLayoutVars>
      </dgm:prSet>
      <dgm:spPr/>
    </dgm:pt>
    <dgm:pt modelId="{FBCC4E74-37C0-494F-ABC0-7D18132E1437}" type="pres">
      <dgm:prSet presAssocID="{6352CA33-6755-44BE-808F-400DA4CF80A7}" presName="negSpace" presStyleCnt="0"/>
      <dgm:spPr/>
    </dgm:pt>
    <dgm:pt modelId="{89E6DA6E-7A23-44BD-8A99-378091FF741D}" type="pres">
      <dgm:prSet presAssocID="{6352CA33-6755-44BE-808F-400DA4CF80A7}" presName="circle" presStyleLbl="node1" presStyleIdx="2" presStyleCnt="4" custLinFactNeighborX="3391" custLinFactNeighborY="78000"/>
      <dgm:spPr/>
    </dgm:pt>
    <dgm:pt modelId="{E966790E-26B5-4EB8-981F-1094BF4B7611}" type="pres">
      <dgm:prSet presAssocID="{AAB4CF73-4B9B-4AA0-9074-16C2D2AE00A1}" presName="transSpace" presStyleCnt="0"/>
      <dgm:spPr/>
    </dgm:pt>
    <dgm:pt modelId="{229B7655-E1F4-4CF5-84B8-30F0491D32B5}" type="pres">
      <dgm:prSet presAssocID="{7FCE83D9-631B-4420-BBFC-CA0AFA59F747}" presName="posSpace" presStyleCnt="0"/>
      <dgm:spPr/>
    </dgm:pt>
    <dgm:pt modelId="{F85FFCDF-8E5F-492B-B22D-55A08EACE783}" type="pres">
      <dgm:prSet presAssocID="{7FCE83D9-631B-4420-BBFC-CA0AFA59F747}" presName="vertFlow" presStyleCnt="0"/>
      <dgm:spPr/>
    </dgm:pt>
    <dgm:pt modelId="{600B3FB2-1315-4A84-8613-B445666BC7D2}" type="pres">
      <dgm:prSet presAssocID="{7FCE83D9-631B-4420-BBFC-CA0AFA59F747}" presName="topSpace" presStyleCnt="0"/>
      <dgm:spPr/>
    </dgm:pt>
    <dgm:pt modelId="{E47C73E9-FBEE-4370-9B3F-E04EB7C4023A}" type="pres">
      <dgm:prSet presAssocID="{7FCE83D9-631B-4420-BBFC-CA0AFA59F747}" presName="firstComp" presStyleCnt="0"/>
      <dgm:spPr/>
    </dgm:pt>
    <dgm:pt modelId="{402C2C77-A32C-4D99-9940-12535E1181F2}" type="pres">
      <dgm:prSet presAssocID="{7FCE83D9-631B-4420-BBFC-CA0AFA59F747}" presName="firstChild" presStyleLbl="bgAccFollowNode1" presStyleIdx="3" presStyleCnt="4" custScaleY="187958" custLinFactY="52533" custLinFactNeighborX="260" custLinFactNeighborY="100000"/>
      <dgm:spPr/>
    </dgm:pt>
    <dgm:pt modelId="{5B88A17E-EFF5-4A04-9CC9-D2131DA9ECCC}" type="pres">
      <dgm:prSet presAssocID="{7FCE83D9-631B-4420-BBFC-CA0AFA59F747}" presName="firstChildTx" presStyleLbl="bgAccFollowNode1" presStyleIdx="3" presStyleCnt="4">
        <dgm:presLayoutVars>
          <dgm:bulletEnabled val="1"/>
        </dgm:presLayoutVars>
      </dgm:prSet>
      <dgm:spPr/>
    </dgm:pt>
    <dgm:pt modelId="{9051EF7D-7D6C-4B43-A6C4-239F9933C94D}" type="pres">
      <dgm:prSet presAssocID="{7FCE83D9-631B-4420-BBFC-CA0AFA59F747}" presName="negSpace" presStyleCnt="0"/>
      <dgm:spPr/>
    </dgm:pt>
    <dgm:pt modelId="{7453D9C8-CD6E-4AA4-8A19-7F6F667528F0}" type="pres">
      <dgm:prSet presAssocID="{7FCE83D9-631B-4420-BBFC-CA0AFA59F747}" presName="circle" presStyleLbl="node1" presStyleIdx="3" presStyleCnt="4" custLinFactY="30565" custLinFactNeighborX="2949" custLinFactNeighborY="100000"/>
      <dgm:spPr/>
    </dgm:pt>
  </dgm:ptLst>
  <dgm:cxnLst>
    <dgm:cxn modelId="{20AF3F0D-FCCC-4AE8-8B10-DDA56D69A389}" type="presOf" srcId="{6352CA33-6755-44BE-808F-400DA4CF80A7}" destId="{89E6DA6E-7A23-44BD-8A99-378091FF741D}" srcOrd="0" destOrd="0" presId="urn:microsoft.com/office/officeart/2005/8/layout/hList9"/>
    <dgm:cxn modelId="{7F3B5912-CE3A-4F69-B6A0-82162798FA63}" type="presOf" srcId="{00C18FBF-3FF5-4C16-97CF-AF03740D7AB6}" destId="{0DC7A063-583D-4B0F-88B2-BD54F95D95AF}" srcOrd="0" destOrd="0" presId="urn:microsoft.com/office/officeart/2005/8/layout/hList9"/>
    <dgm:cxn modelId="{9740321C-35B3-4F5F-BD46-905CB7B8FAEB}" type="presOf" srcId="{9614A323-64B1-4077-A841-022051EC749A}" destId="{AD2806AC-6A03-4F05-9F4D-F72EA0E56FBF}" srcOrd="0" destOrd="0" presId="urn:microsoft.com/office/officeart/2005/8/layout/hList9"/>
    <dgm:cxn modelId="{70AA2139-FA57-4EAA-83C0-CFBB31F3B2CD}" type="presOf" srcId="{9D72CDD3-5859-43DB-BD75-0C3C30E3DE62}" destId="{187D4E8C-5C91-4D00-870C-2C45D4EA263C}" srcOrd="1" destOrd="0" presId="urn:microsoft.com/office/officeart/2005/8/layout/hList9"/>
    <dgm:cxn modelId="{4A31D641-1B5D-46D3-B685-0C4DC6EFE71B}" srcId="{00C18FBF-3FF5-4C16-97CF-AF03740D7AB6}" destId="{F2881FB1-6580-4F21-A283-BFAA6F91D5D2}" srcOrd="1" destOrd="0" parTransId="{2D960FDD-BADA-480D-9043-497C56588AD3}" sibTransId="{A5ABDC17-7AB5-4F0E-992A-F9343F5D74EB}"/>
    <dgm:cxn modelId="{16E03549-76FD-4D73-932D-9C88E7D9FF05}" type="presOf" srcId="{DB9FB862-4759-4D6A-84F3-01524B92723B}" destId="{402C2C77-A32C-4D99-9940-12535E1181F2}" srcOrd="0" destOrd="0" presId="urn:microsoft.com/office/officeart/2005/8/layout/hList9"/>
    <dgm:cxn modelId="{3204ED53-15A0-4643-A582-021A785F1BA2}" srcId="{F2881FB1-6580-4F21-A283-BFAA6F91D5D2}" destId="{D5197DDB-D5D2-499F-B255-CF7BB5AE2B43}" srcOrd="0" destOrd="0" parTransId="{B14A4DC9-F40A-4867-ADB8-4BA8A1F83766}" sibTransId="{29F2454A-2FA8-4B3A-AC63-4A0B9FD04A75}"/>
    <dgm:cxn modelId="{B2647B56-8947-4632-AB4A-42CBB9B48494}" type="presOf" srcId="{7FCE83D9-631B-4420-BBFC-CA0AFA59F747}" destId="{7453D9C8-CD6E-4AA4-8A19-7F6F667528F0}" srcOrd="0" destOrd="0" presId="urn:microsoft.com/office/officeart/2005/8/layout/hList9"/>
    <dgm:cxn modelId="{FC7BD086-74EA-4D6C-9657-E916D355F209}" srcId="{6352CA33-6755-44BE-808F-400DA4CF80A7}" destId="{9614A323-64B1-4077-A841-022051EC749A}" srcOrd="0" destOrd="0" parTransId="{E5F6BCBD-B84E-4018-BE9E-BF57FF3B4B36}" sibTransId="{FEC2A79F-8857-403A-A738-E8CE75C965E2}"/>
    <dgm:cxn modelId="{E572418E-4340-4448-940D-253A2FA3B9B3}" srcId="{00C18FBF-3FF5-4C16-97CF-AF03740D7AB6}" destId="{7FCE83D9-631B-4420-BBFC-CA0AFA59F747}" srcOrd="3" destOrd="0" parTransId="{C61EC981-13FA-4710-B079-D35692EEB764}" sibTransId="{1B48A0DE-4031-4D45-86A1-94CDAF68824A}"/>
    <dgm:cxn modelId="{B736D792-8630-4423-BF25-ED6293A18ADD}" type="presOf" srcId="{9614A323-64B1-4077-A841-022051EC749A}" destId="{F8977219-728E-448F-AE8B-46B14F4F17DE}" srcOrd="1" destOrd="0" presId="urn:microsoft.com/office/officeart/2005/8/layout/hList9"/>
    <dgm:cxn modelId="{6C9D5899-99E2-4916-98F9-1660647928E3}" type="presOf" srcId="{DB9FB862-4759-4D6A-84F3-01524B92723B}" destId="{5B88A17E-EFF5-4A04-9CC9-D2131DA9ECCC}" srcOrd="1" destOrd="0" presId="urn:microsoft.com/office/officeart/2005/8/layout/hList9"/>
    <dgm:cxn modelId="{DDB5AD9A-40B0-48EF-AF2C-8CCDA330F7FE}" srcId="{B4F1B46E-22B2-4721-950C-8704487586DC}" destId="{9D72CDD3-5859-43DB-BD75-0C3C30E3DE62}" srcOrd="0" destOrd="0" parTransId="{1D5B1F83-33A7-4298-BC11-2B1252AFAEA5}" sibTransId="{15E25BD4-1EBF-43C2-8885-DBF66B8429E1}"/>
    <dgm:cxn modelId="{2C8317B2-2EBB-4589-86EA-C77B3B6E81AA}" srcId="{00C18FBF-3FF5-4C16-97CF-AF03740D7AB6}" destId="{B4F1B46E-22B2-4721-950C-8704487586DC}" srcOrd="0" destOrd="0" parTransId="{E8A66543-CC4D-4785-A93E-5B125E09F826}" sibTransId="{A7E2530A-34E2-4E9F-BC78-8920BA140C41}"/>
    <dgm:cxn modelId="{2DF4FDC6-9998-45E2-B49B-7BDDAE43878E}" type="presOf" srcId="{B4F1B46E-22B2-4721-950C-8704487586DC}" destId="{FC7ED273-8CFD-43C2-9C05-44FADF3E0637}" srcOrd="0" destOrd="0" presId="urn:microsoft.com/office/officeart/2005/8/layout/hList9"/>
    <dgm:cxn modelId="{A587C2CB-6562-4021-B4BF-D479DBE9444F}" type="presOf" srcId="{D5197DDB-D5D2-499F-B255-CF7BB5AE2B43}" destId="{F660F4B9-35DB-4256-A868-A35C6DCCF6B2}" srcOrd="0" destOrd="0" presId="urn:microsoft.com/office/officeart/2005/8/layout/hList9"/>
    <dgm:cxn modelId="{77F620CE-FC2D-42CF-890C-6A28A43BA06E}" type="presOf" srcId="{F2881FB1-6580-4F21-A283-BFAA6F91D5D2}" destId="{FD776C1E-557E-4553-9447-49B69EEC7907}" srcOrd="0" destOrd="0" presId="urn:microsoft.com/office/officeart/2005/8/layout/hList9"/>
    <dgm:cxn modelId="{AACC54D1-0243-46E9-9624-A663799E8A06}" type="presOf" srcId="{9D72CDD3-5859-43DB-BD75-0C3C30E3DE62}" destId="{6B08AC4B-4CEC-41E5-AE19-47A4E2720563}" srcOrd="0" destOrd="0" presId="urn:microsoft.com/office/officeart/2005/8/layout/hList9"/>
    <dgm:cxn modelId="{82BAE5DD-3A79-4870-9019-1254385E0650}" srcId="{00C18FBF-3FF5-4C16-97CF-AF03740D7AB6}" destId="{6352CA33-6755-44BE-808F-400DA4CF80A7}" srcOrd="2" destOrd="0" parTransId="{AEB59203-63BA-4A96-BADC-40BAEBD9AA40}" sibTransId="{AAB4CF73-4B9B-4AA0-9074-16C2D2AE00A1}"/>
    <dgm:cxn modelId="{59E871E8-E7D2-4CCC-B749-A714977AF5E6}" type="presOf" srcId="{D5197DDB-D5D2-499F-B255-CF7BB5AE2B43}" destId="{10C9E3CF-3A8F-4100-8ACD-91E2373197A2}" srcOrd="1" destOrd="0" presId="urn:microsoft.com/office/officeart/2005/8/layout/hList9"/>
    <dgm:cxn modelId="{70CAB4FC-3D17-49C2-8A7B-F387031FCDCA}" srcId="{7FCE83D9-631B-4420-BBFC-CA0AFA59F747}" destId="{DB9FB862-4759-4D6A-84F3-01524B92723B}" srcOrd="0" destOrd="0" parTransId="{CD1EE44C-3116-420B-89E3-1D797CB25D34}" sibTransId="{4BD4D4A5-043E-4ED5-A5CA-8D46DADC3150}"/>
    <dgm:cxn modelId="{E1D1E23B-EC87-45CC-9E87-38B27A23764D}" type="presParOf" srcId="{0DC7A063-583D-4B0F-88B2-BD54F95D95AF}" destId="{3B23570A-ECC9-4DF8-BCB4-0465C69CBB88}" srcOrd="0" destOrd="0" presId="urn:microsoft.com/office/officeart/2005/8/layout/hList9"/>
    <dgm:cxn modelId="{82537023-5CD7-4BB7-84CF-DE8196338CF2}" type="presParOf" srcId="{0DC7A063-583D-4B0F-88B2-BD54F95D95AF}" destId="{FC66A233-6BBA-46AF-B2F6-28E379B158E2}" srcOrd="1" destOrd="0" presId="urn:microsoft.com/office/officeart/2005/8/layout/hList9"/>
    <dgm:cxn modelId="{5DFED7C8-2E54-4441-B032-3A4788B2A8D3}" type="presParOf" srcId="{FC66A233-6BBA-46AF-B2F6-28E379B158E2}" destId="{46739A04-1AA3-49C6-8EA7-EB1DE975B900}" srcOrd="0" destOrd="0" presId="urn:microsoft.com/office/officeart/2005/8/layout/hList9"/>
    <dgm:cxn modelId="{59D81910-4316-4EAE-9A67-0B3EDF027306}" type="presParOf" srcId="{FC66A233-6BBA-46AF-B2F6-28E379B158E2}" destId="{535C6EC9-8098-42C5-8527-E62FF045E4EB}" srcOrd="1" destOrd="0" presId="urn:microsoft.com/office/officeart/2005/8/layout/hList9"/>
    <dgm:cxn modelId="{C4FBC461-0B5D-4B7E-9CAF-A88B1223F18A}" type="presParOf" srcId="{535C6EC9-8098-42C5-8527-E62FF045E4EB}" destId="{6B08AC4B-4CEC-41E5-AE19-47A4E2720563}" srcOrd="0" destOrd="0" presId="urn:microsoft.com/office/officeart/2005/8/layout/hList9"/>
    <dgm:cxn modelId="{16A1B336-CE68-4171-8D18-284543992BEA}" type="presParOf" srcId="{535C6EC9-8098-42C5-8527-E62FF045E4EB}" destId="{187D4E8C-5C91-4D00-870C-2C45D4EA263C}" srcOrd="1" destOrd="0" presId="urn:microsoft.com/office/officeart/2005/8/layout/hList9"/>
    <dgm:cxn modelId="{DEF99A7A-98F1-424D-AC92-7C6B69A0E544}" type="presParOf" srcId="{0DC7A063-583D-4B0F-88B2-BD54F95D95AF}" destId="{3845DB9A-BEF3-4D5D-B9C7-5FC0456401AC}" srcOrd="2" destOrd="0" presId="urn:microsoft.com/office/officeart/2005/8/layout/hList9"/>
    <dgm:cxn modelId="{ACD8FD0D-39C9-49DB-B77E-B03522FDF5FC}" type="presParOf" srcId="{0DC7A063-583D-4B0F-88B2-BD54F95D95AF}" destId="{FC7ED273-8CFD-43C2-9C05-44FADF3E0637}" srcOrd="3" destOrd="0" presId="urn:microsoft.com/office/officeart/2005/8/layout/hList9"/>
    <dgm:cxn modelId="{2C72EC61-81F4-4DCD-A533-255CBC66AE34}" type="presParOf" srcId="{0DC7A063-583D-4B0F-88B2-BD54F95D95AF}" destId="{13C564B0-C27E-4ABA-AFDA-59E145B256BA}" srcOrd="4" destOrd="0" presId="urn:microsoft.com/office/officeart/2005/8/layout/hList9"/>
    <dgm:cxn modelId="{775600F8-FCFE-4862-8108-85F84EA9DEE2}" type="presParOf" srcId="{0DC7A063-583D-4B0F-88B2-BD54F95D95AF}" destId="{6300E233-87DF-4270-9808-160BFEB8A5BE}" srcOrd="5" destOrd="0" presId="urn:microsoft.com/office/officeart/2005/8/layout/hList9"/>
    <dgm:cxn modelId="{AE3B7A69-67E7-41D2-BC1A-3586A3CC259D}" type="presParOf" srcId="{0DC7A063-583D-4B0F-88B2-BD54F95D95AF}" destId="{6E53DEF7-499E-42EE-802D-59B2F8915392}" srcOrd="6" destOrd="0" presId="urn:microsoft.com/office/officeart/2005/8/layout/hList9"/>
    <dgm:cxn modelId="{76A9B804-07B5-4060-AA61-249A1765ECB9}" type="presParOf" srcId="{6E53DEF7-499E-42EE-802D-59B2F8915392}" destId="{E08C30D1-35EA-4D05-9731-5D01E3FCBD09}" srcOrd="0" destOrd="0" presId="urn:microsoft.com/office/officeart/2005/8/layout/hList9"/>
    <dgm:cxn modelId="{6162898E-21FD-497B-BFEE-B78CF45F7D9A}" type="presParOf" srcId="{6E53DEF7-499E-42EE-802D-59B2F8915392}" destId="{2F3BD88A-9166-4A26-B941-B9BAEE1A11D5}" srcOrd="1" destOrd="0" presId="urn:microsoft.com/office/officeart/2005/8/layout/hList9"/>
    <dgm:cxn modelId="{71D4EFDE-15BC-4327-9242-5F72F9DAFAD4}" type="presParOf" srcId="{2F3BD88A-9166-4A26-B941-B9BAEE1A11D5}" destId="{F660F4B9-35DB-4256-A868-A35C6DCCF6B2}" srcOrd="0" destOrd="0" presId="urn:microsoft.com/office/officeart/2005/8/layout/hList9"/>
    <dgm:cxn modelId="{9B414BA4-2018-40DF-8E7D-AD7E78EF0217}" type="presParOf" srcId="{2F3BD88A-9166-4A26-B941-B9BAEE1A11D5}" destId="{10C9E3CF-3A8F-4100-8ACD-91E2373197A2}" srcOrd="1" destOrd="0" presId="urn:microsoft.com/office/officeart/2005/8/layout/hList9"/>
    <dgm:cxn modelId="{D8406746-50BE-425E-A523-9ED524500743}" type="presParOf" srcId="{0DC7A063-583D-4B0F-88B2-BD54F95D95AF}" destId="{69136330-53DB-4978-A56B-160862279381}" srcOrd="7" destOrd="0" presId="urn:microsoft.com/office/officeart/2005/8/layout/hList9"/>
    <dgm:cxn modelId="{A91BC494-75AC-4CCA-8CC1-7E9884C2F3AD}" type="presParOf" srcId="{0DC7A063-583D-4B0F-88B2-BD54F95D95AF}" destId="{FD776C1E-557E-4553-9447-49B69EEC7907}" srcOrd="8" destOrd="0" presId="urn:microsoft.com/office/officeart/2005/8/layout/hList9"/>
    <dgm:cxn modelId="{487F9920-08DF-4AC5-BA64-D35F42602B66}" type="presParOf" srcId="{0DC7A063-583D-4B0F-88B2-BD54F95D95AF}" destId="{FC2522F1-14BB-4B37-B60E-2E8A7E8A6C30}" srcOrd="9" destOrd="0" presId="urn:microsoft.com/office/officeart/2005/8/layout/hList9"/>
    <dgm:cxn modelId="{DC194D92-7E98-42DD-A8CA-BCD1EDD2C95D}" type="presParOf" srcId="{0DC7A063-583D-4B0F-88B2-BD54F95D95AF}" destId="{2C2F6211-85A7-47FE-9239-DE94DF41A263}" srcOrd="10" destOrd="0" presId="urn:microsoft.com/office/officeart/2005/8/layout/hList9"/>
    <dgm:cxn modelId="{575F4FD6-9E0F-4F5E-88EE-9B265B6FD4F4}" type="presParOf" srcId="{0DC7A063-583D-4B0F-88B2-BD54F95D95AF}" destId="{7B0C2EAE-70CB-4160-863D-210C3C66D5FD}" srcOrd="11" destOrd="0" presId="urn:microsoft.com/office/officeart/2005/8/layout/hList9"/>
    <dgm:cxn modelId="{8AE96C49-A416-4FC7-84EE-2BDAF35C57FF}" type="presParOf" srcId="{7B0C2EAE-70CB-4160-863D-210C3C66D5FD}" destId="{5AF3752E-55A6-443C-AD35-C49DF50A4566}" srcOrd="0" destOrd="0" presId="urn:microsoft.com/office/officeart/2005/8/layout/hList9"/>
    <dgm:cxn modelId="{235B263C-399E-4245-95BD-2AA1F19D4AB4}" type="presParOf" srcId="{7B0C2EAE-70CB-4160-863D-210C3C66D5FD}" destId="{53567A66-F0E9-4EF8-ADA9-764BA36AA6A9}" srcOrd="1" destOrd="0" presId="urn:microsoft.com/office/officeart/2005/8/layout/hList9"/>
    <dgm:cxn modelId="{265DA8D6-D429-4956-8CB8-10EE7EF20F0C}" type="presParOf" srcId="{53567A66-F0E9-4EF8-ADA9-764BA36AA6A9}" destId="{AD2806AC-6A03-4F05-9F4D-F72EA0E56FBF}" srcOrd="0" destOrd="0" presId="urn:microsoft.com/office/officeart/2005/8/layout/hList9"/>
    <dgm:cxn modelId="{35A8C2CA-EB30-45FD-8152-A7470BE42B4C}" type="presParOf" srcId="{53567A66-F0E9-4EF8-ADA9-764BA36AA6A9}" destId="{F8977219-728E-448F-AE8B-46B14F4F17DE}" srcOrd="1" destOrd="0" presId="urn:microsoft.com/office/officeart/2005/8/layout/hList9"/>
    <dgm:cxn modelId="{EF3F399A-E096-436A-AD74-CF747D62B02A}" type="presParOf" srcId="{0DC7A063-583D-4B0F-88B2-BD54F95D95AF}" destId="{FBCC4E74-37C0-494F-ABC0-7D18132E1437}" srcOrd="12" destOrd="0" presId="urn:microsoft.com/office/officeart/2005/8/layout/hList9"/>
    <dgm:cxn modelId="{5EA17F20-F6C6-4B5A-AFEB-38BD8F975065}" type="presParOf" srcId="{0DC7A063-583D-4B0F-88B2-BD54F95D95AF}" destId="{89E6DA6E-7A23-44BD-8A99-378091FF741D}" srcOrd="13" destOrd="0" presId="urn:microsoft.com/office/officeart/2005/8/layout/hList9"/>
    <dgm:cxn modelId="{463280A8-1DBA-4FE7-B5B2-8151A298EB35}" type="presParOf" srcId="{0DC7A063-583D-4B0F-88B2-BD54F95D95AF}" destId="{E966790E-26B5-4EB8-981F-1094BF4B7611}" srcOrd="14" destOrd="0" presId="urn:microsoft.com/office/officeart/2005/8/layout/hList9"/>
    <dgm:cxn modelId="{A4221FEF-656B-43DD-8382-199EAB5F1E7B}" type="presParOf" srcId="{0DC7A063-583D-4B0F-88B2-BD54F95D95AF}" destId="{229B7655-E1F4-4CF5-84B8-30F0491D32B5}" srcOrd="15" destOrd="0" presId="urn:microsoft.com/office/officeart/2005/8/layout/hList9"/>
    <dgm:cxn modelId="{48FA6F14-4694-4C77-8D75-48D3A22A3540}" type="presParOf" srcId="{0DC7A063-583D-4B0F-88B2-BD54F95D95AF}" destId="{F85FFCDF-8E5F-492B-B22D-55A08EACE783}" srcOrd="16" destOrd="0" presId="urn:microsoft.com/office/officeart/2005/8/layout/hList9"/>
    <dgm:cxn modelId="{3995A447-6B53-4DFA-8494-06C3A1F8D7F7}" type="presParOf" srcId="{F85FFCDF-8E5F-492B-B22D-55A08EACE783}" destId="{600B3FB2-1315-4A84-8613-B445666BC7D2}" srcOrd="0" destOrd="0" presId="urn:microsoft.com/office/officeart/2005/8/layout/hList9"/>
    <dgm:cxn modelId="{C652D75D-BE73-43BB-9138-B232AAF272A1}" type="presParOf" srcId="{F85FFCDF-8E5F-492B-B22D-55A08EACE783}" destId="{E47C73E9-FBEE-4370-9B3F-E04EB7C4023A}" srcOrd="1" destOrd="0" presId="urn:microsoft.com/office/officeart/2005/8/layout/hList9"/>
    <dgm:cxn modelId="{5F19BD3C-10AC-4F51-A8FD-00351A52371B}" type="presParOf" srcId="{E47C73E9-FBEE-4370-9B3F-E04EB7C4023A}" destId="{402C2C77-A32C-4D99-9940-12535E1181F2}" srcOrd="0" destOrd="0" presId="urn:microsoft.com/office/officeart/2005/8/layout/hList9"/>
    <dgm:cxn modelId="{1D14EEBA-2351-4066-8BB7-C42885F1D780}" type="presParOf" srcId="{E47C73E9-FBEE-4370-9B3F-E04EB7C4023A}" destId="{5B88A17E-EFF5-4A04-9CC9-D2131DA9ECCC}" srcOrd="1" destOrd="0" presId="urn:microsoft.com/office/officeart/2005/8/layout/hList9"/>
    <dgm:cxn modelId="{ADA815FB-429E-4ABD-97FC-4AEA97B4630C}" type="presParOf" srcId="{0DC7A063-583D-4B0F-88B2-BD54F95D95AF}" destId="{9051EF7D-7D6C-4B43-A6C4-239F9933C94D}" srcOrd="17" destOrd="0" presId="urn:microsoft.com/office/officeart/2005/8/layout/hList9"/>
    <dgm:cxn modelId="{7961C21C-3FE8-4B71-95E5-AB5835F91CC1}" type="presParOf" srcId="{0DC7A063-583D-4B0F-88B2-BD54F95D95AF}" destId="{7453D9C8-CD6E-4AA4-8A19-7F6F667528F0}" srcOrd="1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C18FBF-3FF5-4C16-97CF-AF03740D7AB6}" type="doc">
      <dgm:prSet loTypeId="urn:microsoft.com/office/officeart/2005/8/layout/hList9" loCatId="list" qsTypeId="urn:microsoft.com/office/officeart/2005/8/quickstyle/simple4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B4F1B46E-22B2-4721-950C-8704487586DC}">
      <dgm:prSet phldrT="[Text]"/>
      <dgm:spPr/>
      <dgm:t>
        <a:bodyPr rtlCol="0"/>
        <a:lstStyle/>
        <a:p>
          <a:pPr rtl="0"/>
          <a:r>
            <a:rPr lang="th-TH" dirty="0">
              <a:latin typeface="Leelawadee" panose="020B0502040204020203" pitchFamily="34" charset="-34"/>
              <a:cs typeface="Leelawadee" panose="020B0502040204020203" pitchFamily="34" charset="-34"/>
            </a:rPr>
            <a:t>ครั้งที่ 5</a:t>
          </a:r>
          <a:endParaRPr lang="en-US" dirty="0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E8A66543-CC4D-4785-A93E-5B125E09F826}" type="parTrans" cxnId="{2C8317B2-2EBB-4589-86EA-C77B3B6E81AA}">
      <dgm:prSet/>
      <dgm:spPr/>
      <dgm:t>
        <a:bodyPr rtlCol="0"/>
        <a:lstStyle/>
        <a:p>
          <a:pPr rtl="0"/>
          <a:endParaRPr lang="en-US"/>
        </a:p>
      </dgm:t>
    </dgm:pt>
    <dgm:pt modelId="{A7E2530A-34E2-4E9F-BC78-8920BA140C41}" type="sibTrans" cxnId="{2C8317B2-2EBB-4589-86EA-C77B3B6E81AA}">
      <dgm:prSet/>
      <dgm:spPr/>
      <dgm:t>
        <a:bodyPr rtlCol="0"/>
        <a:lstStyle/>
        <a:p>
          <a:pPr rtl="0"/>
          <a:endParaRPr lang="en-US"/>
        </a:p>
      </dgm:t>
    </dgm:pt>
    <dgm:pt modelId="{9D72CDD3-5859-43DB-BD75-0C3C30E3DE62}">
      <dgm:prSet phldrT="[Text]"/>
      <dgm:spPr/>
      <dgm:t>
        <a:bodyPr rtlCol="0"/>
        <a:lstStyle/>
        <a:p>
          <a:pPr rtl="0"/>
          <a:r>
            <a:rPr lang="th-TH" dirty="0">
              <a:latin typeface="Leelawadee" panose="020B0502040204020203" pitchFamily="34" charset="-34"/>
              <a:cs typeface="Leelawadee" panose="020B0502040204020203" pitchFamily="34" charset="-34"/>
            </a:rPr>
            <a:t>ค่าสินไหมทดแทน</a:t>
          </a:r>
          <a:endParaRPr lang="en-US" dirty="0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1D5B1F83-33A7-4298-BC11-2B1252AFAEA5}" type="parTrans" cxnId="{DDB5AD9A-40B0-48EF-AF2C-8CCDA330F7FE}">
      <dgm:prSet/>
      <dgm:spPr/>
      <dgm:t>
        <a:bodyPr rtlCol="0"/>
        <a:lstStyle/>
        <a:p>
          <a:pPr rtl="0"/>
          <a:endParaRPr lang="en-US"/>
        </a:p>
      </dgm:t>
    </dgm:pt>
    <dgm:pt modelId="{15E25BD4-1EBF-43C2-8885-DBF66B8429E1}" type="sibTrans" cxnId="{DDB5AD9A-40B0-48EF-AF2C-8CCDA330F7FE}">
      <dgm:prSet/>
      <dgm:spPr/>
      <dgm:t>
        <a:bodyPr rtlCol="0"/>
        <a:lstStyle/>
        <a:p>
          <a:pPr rtl="0"/>
          <a:endParaRPr lang="en-US"/>
        </a:p>
      </dgm:t>
    </dgm:pt>
    <dgm:pt modelId="{F2881FB1-6580-4F21-A283-BFAA6F91D5D2}">
      <dgm:prSet phldrT="[Text]"/>
      <dgm:spPr/>
      <dgm:t>
        <a:bodyPr rtlCol="0"/>
        <a:lstStyle/>
        <a:p>
          <a:pPr rtl="0"/>
          <a:r>
            <a:rPr lang="th-TH" dirty="0">
              <a:latin typeface="Leelawadee" panose="020B0502040204020203" pitchFamily="34" charset="-34"/>
              <a:cs typeface="Leelawadee" panose="020B0502040204020203" pitchFamily="34" charset="-34"/>
            </a:rPr>
            <a:t>ครั้งที่ 6</a:t>
          </a:r>
          <a:endParaRPr lang="en-US" dirty="0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2D960FDD-BADA-480D-9043-497C56588AD3}" type="parTrans" cxnId="{4A31D641-1B5D-46D3-B685-0C4DC6EFE71B}">
      <dgm:prSet/>
      <dgm:spPr/>
      <dgm:t>
        <a:bodyPr rtlCol="0"/>
        <a:lstStyle/>
        <a:p>
          <a:pPr rtl="0"/>
          <a:endParaRPr lang="en-US"/>
        </a:p>
      </dgm:t>
    </dgm:pt>
    <dgm:pt modelId="{A5ABDC17-7AB5-4F0E-992A-F9343F5D74EB}" type="sibTrans" cxnId="{4A31D641-1B5D-46D3-B685-0C4DC6EFE71B}">
      <dgm:prSet/>
      <dgm:spPr/>
      <dgm:t>
        <a:bodyPr rtlCol="0"/>
        <a:lstStyle/>
        <a:p>
          <a:pPr rtl="0"/>
          <a:endParaRPr lang="en-US"/>
        </a:p>
      </dgm:t>
    </dgm:pt>
    <dgm:pt modelId="{D5197DDB-D5D2-499F-B255-CF7BB5AE2B43}">
      <dgm:prSet phldrT="[Text]"/>
      <dgm:spPr/>
      <dgm:t>
        <a:bodyPr rtlCol="0"/>
        <a:lstStyle/>
        <a:p>
          <a:pPr rtl="0"/>
          <a:r>
            <a:rPr lang="th-TH" dirty="0">
              <a:latin typeface="Leelawadee" panose="020B0502040204020203" pitchFamily="34" charset="-34"/>
              <a:cs typeface="Leelawadee" panose="020B0502040204020203" pitchFamily="34" charset="-34"/>
            </a:rPr>
            <a:t>การชำระหนี้กลายเป็นพ้นวิสัย</a:t>
          </a:r>
          <a:endParaRPr lang="en-US" dirty="0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B14A4DC9-F40A-4867-ADB8-4BA8A1F83766}" type="parTrans" cxnId="{3204ED53-15A0-4643-A582-021A785F1BA2}">
      <dgm:prSet/>
      <dgm:spPr/>
      <dgm:t>
        <a:bodyPr rtlCol="0"/>
        <a:lstStyle/>
        <a:p>
          <a:pPr rtl="0"/>
          <a:endParaRPr lang="en-US"/>
        </a:p>
      </dgm:t>
    </dgm:pt>
    <dgm:pt modelId="{29F2454A-2FA8-4B3A-AC63-4A0B9FD04A75}" type="sibTrans" cxnId="{3204ED53-15A0-4643-A582-021A785F1BA2}">
      <dgm:prSet/>
      <dgm:spPr/>
      <dgm:t>
        <a:bodyPr rtlCol="0"/>
        <a:lstStyle/>
        <a:p>
          <a:pPr rtl="0"/>
          <a:endParaRPr lang="en-US"/>
        </a:p>
      </dgm:t>
    </dgm:pt>
    <dgm:pt modelId="{6352CA33-6755-44BE-808F-400DA4CF80A7}">
      <dgm:prSet phldrT="[Text]"/>
      <dgm:spPr/>
      <dgm:t>
        <a:bodyPr rtlCol="0"/>
        <a:lstStyle/>
        <a:p>
          <a:pPr rtl="0"/>
          <a:r>
            <a:rPr lang="th-TH" dirty="0">
              <a:latin typeface="Leelawadee" panose="020B0502040204020203" pitchFamily="34" charset="-34"/>
              <a:cs typeface="Leelawadee" panose="020B0502040204020203" pitchFamily="34" charset="-34"/>
            </a:rPr>
            <a:t>ครั้งที่ 7</a:t>
          </a:r>
          <a:endParaRPr lang="en-US" dirty="0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AEB59203-63BA-4A96-BADC-40BAEBD9AA40}" type="parTrans" cxnId="{82BAE5DD-3A79-4870-9019-1254385E0650}">
      <dgm:prSet/>
      <dgm:spPr/>
      <dgm:t>
        <a:bodyPr rtlCol="0"/>
        <a:lstStyle/>
        <a:p>
          <a:pPr rtl="0"/>
          <a:endParaRPr lang="en-US"/>
        </a:p>
      </dgm:t>
    </dgm:pt>
    <dgm:pt modelId="{AAB4CF73-4B9B-4AA0-9074-16C2D2AE00A1}" type="sibTrans" cxnId="{82BAE5DD-3A79-4870-9019-1254385E0650}">
      <dgm:prSet/>
      <dgm:spPr/>
      <dgm:t>
        <a:bodyPr rtlCol="0"/>
        <a:lstStyle/>
        <a:p>
          <a:pPr rtl="0"/>
          <a:endParaRPr lang="en-US"/>
        </a:p>
      </dgm:t>
    </dgm:pt>
    <dgm:pt modelId="{9614A323-64B1-4077-A841-022051EC749A}">
      <dgm:prSet phldrT="[Text]"/>
      <dgm:spPr/>
      <dgm:t>
        <a:bodyPr rtlCol="0"/>
        <a:lstStyle/>
        <a:p>
          <a:pPr rtl="0"/>
          <a:r>
            <a:rPr lang="th-TH" dirty="0">
              <a:latin typeface="Leelawadee" panose="020B0502040204020203" pitchFamily="34" charset="-34"/>
              <a:cs typeface="Leelawadee" panose="020B0502040204020203" pitchFamily="34" charset="-34"/>
            </a:rPr>
            <a:t>รับช่วงสิทธิและรับช่วงทรัพย์</a:t>
          </a:r>
          <a:endParaRPr lang="en-US" dirty="0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E5F6BCBD-B84E-4018-BE9E-BF57FF3B4B36}" type="parTrans" cxnId="{FC7BD086-74EA-4D6C-9657-E916D355F209}">
      <dgm:prSet/>
      <dgm:spPr/>
      <dgm:t>
        <a:bodyPr rtlCol="0"/>
        <a:lstStyle/>
        <a:p>
          <a:pPr rtl="0"/>
          <a:endParaRPr lang="en-US"/>
        </a:p>
      </dgm:t>
    </dgm:pt>
    <dgm:pt modelId="{FEC2A79F-8857-403A-A738-E8CE75C965E2}" type="sibTrans" cxnId="{FC7BD086-74EA-4D6C-9657-E916D355F209}">
      <dgm:prSet/>
      <dgm:spPr/>
      <dgm:t>
        <a:bodyPr rtlCol="0"/>
        <a:lstStyle/>
        <a:p>
          <a:pPr rtl="0"/>
          <a:endParaRPr lang="en-US"/>
        </a:p>
      </dgm:t>
    </dgm:pt>
    <dgm:pt modelId="{7FCE83D9-631B-4420-BBFC-CA0AFA59F747}">
      <dgm:prSet phldrT="[Text]"/>
      <dgm:spPr/>
      <dgm:t>
        <a:bodyPr rtlCol="0"/>
        <a:lstStyle/>
        <a:p>
          <a:pPr rtl="0"/>
          <a:r>
            <a:rPr lang="th-TH" dirty="0">
              <a:latin typeface="Leelawadee" panose="020B0502040204020203" pitchFamily="34" charset="-34"/>
              <a:cs typeface="Leelawadee" panose="020B0502040204020203" pitchFamily="34" charset="-34"/>
            </a:rPr>
            <a:t>ครั้งที่8</a:t>
          </a:r>
          <a:endParaRPr lang="en-US" dirty="0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C61EC981-13FA-4710-B079-D35692EEB764}" type="parTrans" cxnId="{E572418E-4340-4448-940D-253A2FA3B9B3}">
      <dgm:prSet/>
      <dgm:spPr/>
      <dgm:t>
        <a:bodyPr rtlCol="0"/>
        <a:lstStyle/>
        <a:p>
          <a:pPr rtl="0"/>
          <a:endParaRPr lang="en-US"/>
        </a:p>
      </dgm:t>
    </dgm:pt>
    <dgm:pt modelId="{1B48A0DE-4031-4D45-86A1-94CDAF68824A}" type="sibTrans" cxnId="{E572418E-4340-4448-940D-253A2FA3B9B3}">
      <dgm:prSet/>
      <dgm:spPr/>
      <dgm:t>
        <a:bodyPr rtlCol="0"/>
        <a:lstStyle/>
        <a:p>
          <a:pPr rtl="0"/>
          <a:endParaRPr lang="en-US"/>
        </a:p>
      </dgm:t>
    </dgm:pt>
    <dgm:pt modelId="{DB9FB862-4759-4D6A-84F3-01524B92723B}">
      <dgm:prSet phldrT="[Text]"/>
      <dgm:spPr/>
      <dgm:t>
        <a:bodyPr rtlCol="0"/>
        <a:lstStyle/>
        <a:p>
          <a:pPr rtl="0"/>
          <a:r>
            <a:rPr lang="th-TH" dirty="0">
              <a:latin typeface="Leelawadee" panose="020B0502040204020203" pitchFamily="34" charset="-34"/>
              <a:cs typeface="Leelawadee" panose="020B0502040204020203" pitchFamily="34" charset="-34"/>
            </a:rPr>
            <a:t>การใช้สิทธิเรียกร้องของลูกหนี้ และเพิกถอนการฉ้อฉล</a:t>
          </a:r>
          <a:endParaRPr lang="en-US" dirty="0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CD1EE44C-3116-420B-89E3-1D797CB25D34}" type="parTrans" cxnId="{70CAB4FC-3D17-49C2-8A7B-F387031FCDCA}">
      <dgm:prSet/>
      <dgm:spPr/>
      <dgm:t>
        <a:bodyPr rtlCol="0"/>
        <a:lstStyle/>
        <a:p>
          <a:pPr rtl="0"/>
          <a:endParaRPr lang="en-US"/>
        </a:p>
      </dgm:t>
    </dgm:pt>
    <dgm:pt modelId="{4BD4D4A5-043E-4ED5-A5CA-8D46DADC3150}" type="sibTrans" cxnId="{70CAB4FC-3D17-49C2-8A7B-F387031FCDCA}">
      <dgm:prSet/>
      <dgm:spPr/>
      <dgm:t>
        <a:bodyPr rtlCol="0"/>
        <a:lstStyle/>
        <a:p>
          <a:pPr rtl="0"/>
          <a:endParaRPr lang="en-US"/>
        </a:p>
      </dgm:t>
    </dgm:pt>
    <dgm:pt modelId="{0DC7A063-583D-4B0F-88B2-BD54F95D95AF}" type="pres">
      <dgm:prSet presAssocID="{00C18FBF-3FF5-4C16-97CF-AF03740D7AB6}" presName="list" presStyleCnt="0">
        <dgm:presLayoutVars>
          <dgm:dir/>
          <dgm:animLvl val="lvl"/>
        </dgm:presLayoutVars>
      </dgm:prSet>
      <dgm:spPr/>
    </dgm:pt>
    <dgm:pt modelId="{3B23570A-ECC9-4DF8-BCB4-0465C69CBB88}" type="pres">
      <dgm:prSet presAssocID="{B4F1B46E-22B2-4721-950C-8704487586DC}" presName="posSpace" presStyleCnt="0"/>
      <dgm:spPr/>
    </dgm:pt>
    <dgm:pt modelId="{FC66A233-6BBA-46AF-B2F6-28E379B158E2}" type="pres">
      <dgm:prSet presAssocID="{B4F1B46E-22B2-4721-950C-8704487586DC}" presName="vertFlow" presStyleCnt="0"/>
      <dgm:spPr/>
    </dgm:pt>
    <dgm:pt modelId="{46739A04-1AA3-49C6-8EA7-EB1DE975B900}" type="pres">
      <dgm:prSet presAssocID="{B4F1B46E-22B2-4721-950C-8704487586DC}" presName="topSpace" presStyleCnt="0"/>
      <dgm:spPr/>
    </dgm:pt>
    <dgm:pt modelId="{535C6EC9-8098-42C5-8527-E62FF045E4EB}" type="pres">
      <dgm:prSet presAssocID="{B4F1B46E-22B2-4721-950C-8704487586DC}" presName="firstComp" presStyleCnt="0"/>
      <dgm:spPr/>
    </dgm:pt>
    <dgm:pt modelId="{6B08AC4B-4CEC-41E5-AE19-47A4E2720563}" type="pres">
      <dgm:prSet presAssocID="{B4F1B46E-22B2-4721-950C-8704487586DC}" presName="firstChild" presStyleLbl="bgAccFollowNode1" presStyleIdx="0" presStyleCnt="4" custScaleY="208467" custLinFactY="-14902" custLinFactNeighborX="3392" custLinFactNeighborY="-100000"/>
      <dgm:spPr/>
    </dgm:pt>
    <dgm:pt modelId="{187D4E8C-5C91-4D00-870C-2C45D4EA263C}" type="pres">
      <dgm:prSet presAssocID="{B4F1B46E-22B2-4721-950C-8704487586DC}" presName="firstChildTx" presStyleLbl="bgAccFollowNode1" presStyleIdx="0" presStyleCnt="4">
        <dgm:presLayoutVars>
          <dgm:bulletEnabled val="1"/>
        </dgm:presLayoutVars>
      </dgm:prSet>
      <dgm:spPr/>
    </dgm:pt>
    <dgm:pt modelId="{3845DB9A-BEF3-4D5D-B9C7-5FC0456401AC}" type="pres">
      <dgm:prSet presAssocID="{B4F1B46E-22B2-4721-950C-8704487586DC}" presName="negSpace" presStyleCnt="0"/>
      <dgm:spPr/>
    </dgm:pt>
    <dgm:pt modelId="{FC7ED273-8CFD-43C2-9C05-44FADF3E0637}" type="pres">
      <dgm:prSet presAssocID="{B4F1B46E-22B2-4721-950C-8704487586DC}" presName="circle" presStyleLbl="node1" presStyleIdx="0" presStyleCnt="4" custLinFactY="-30565" custLinFactNeighborX="7913" custLinFactNeighborY="-100000"/>
      <dgm:spPr/>
    </dgm:pt>
    <dgm:pt modelId="{13C564B0-C27E-4ABA-AFDA-59E145B256BA}" type="pres">
      <dgm:prSet presAssocID="{A7E2530A-34E2-4E9F-BC78-8920BA140C41}" presName="transSpace" presStyleCnt="0"/>
      <dgm:spPr/>
    </dgm:pt>
    <dgm:pt modelId="{6300E233-87DF-4270-9808-160BFEB8A5BE}" type="pres">
      <dgm:prSet presAssocID="{F2881FB1-6580-4F21-A283-BFAA6F91D5D2}" presName="posSpace" presStyleCnt="0"/>
      <dgm:spPr/>
    </dgm:pt>
    <dgm:pt modelId="{6E53DEF7-499E-42EE-802D-59B2F8915392}" type="pres">
      <dgm:prSet presAssocID="{F2881FB1-6580-4F21-A283-BFAA6F91D5D2}" presName="vertFlow" presStyleCnt="0"/>
      <dgm:spPr/>
    </dgm:pt>
    <dgm:pt modelId="{E08C30D1-35EA-4D05-9731-5D01E3FCBD09}" type="pres">
      <dgm:prSet presAssocID="{F2881FB1-6580-4F21-A283-BFAA6F91D5D2}" presName="topSpace" presStyleCnt="0"/>
      <dgm:spPr/>
    </dgm:pt>
    <dgm:pt modelId="{2F3BD88A-9166-4A26-B941-B9BAEE1A11D5}" type="pres">
      <dgm:prSet presAssocID="{F2881FB1-6580-4F21-A283-BFAA6F91D5D2}" presName="firstComp" presStyleCnt="0"/>
      <dgm:spPr/>
    </dgm:pt>
    <dgm:pt modelId="{F660F4B9-35DB-4256-A868-A35C6DCCF6B2}" type="pres">
      <dgm:prSet presAssocID="{F2881FB1-6580-4F21-A283-BFAA6F91D5D2}" presName="firstChild" presStyleLbl="bgAccFollowNode1" presStyleIdx="1" presStyleCnt="4" custScaleY="232195" custLinFactNeighborX="-2261" custLinFactNeighborY="-14902"/>
      <dgm:spPr/>
    </dgm:pt>
    <dgm:pt modelId="{10C9E3CF-3A8F-4100-8ACD-91E2373197A2}" type="pres">
      <dgm:prSet presAssocID="{F2881FB1-6580-4F21-A283-BFAA6F91D5D2}" presName="firstChildTx" presStyleLbl="bgAccFollowNode1" presStyleIdx="1" presStyleCnt="4">
        <dgm:presLayoutVars>
          <dgm:bulletEnabled val="1"/>
        </dgm:presLayoutVars>
      </dgm:prSet>
      <dgm:spPr/>
    </dgm:pt>
    <dgm:pt modelId="{69136330-53DB-4978-A56B-160862279381}" type="pres">
      <dgm:prSet presAssocID="{F2881FB1-6580-4F21-A283-BFAA6F91D5D2}" presName="negSpace" presStyleCnt="0"/>
      <dgm:spPr/>
    </dgm:pt>
    <dgm:pt modelId="{FD776C1E-557E-4553-9447-49B69EEC7907}" type="pres">
      <dgm:prSet presAssocID="{F2881FB1-6580-4F21-A283-BFAA6F91D5D2}" presName="circle" presStyleLbl="node1" presStyleIdx="1" presStyleCnt="4" custLinFactNeighborX="1130" custLinFactNeighborY="-24910"/>
      <dgm:spPr/>
    </dgm:pt>
    <dgm:pt modelId="{FC2522F1-14BB-4B37-B60E-2E8A7E8A6C30}" type="pres">
      <dgm:prSet presAssocID="{A5ABDC17-7AB5-4F0E-992A-F9343F5D74EB}" presName="transSpace" presStyleCnt="0"/>
      <dgm:spPr/>
    </dgm:pt>
    <dgm:pt modelId="{2C2F6211-85A7-47FE-9239-DE94DF41A263}" type="pres">
      <dgm:prSet presAssocID="{6352CA33-6755-44BE-808F-400DA4CF80A7}" presName="posSpace" presStyleCnt="0"/>
      <dgm:spPr/>
    </dgm:pt>
    <dgm:pt modelId="{7B0C2EAE-70CB-4160-863D-210C3C66D5FD}" type="pres">
      <dgm:prSet presAssocID="{6352CA33-6755-44BE-808F-400DA4CF80A7}" presName="vertFlow" presStyleCnt="0"/>
      <dgm:spPr/>
    </dgm:pt>
    <dgm:pt modelId="{5AF3752E-55A6-443C-AD35-C49DF50A4566}" type="pres">
      <dgm:prSet presAssocID="{6352CA33-6755-44BE-808F-400DA4CF80A7}" presName="topSpace" presStyleCnt="0"/>
      <dgm:spPr/>
    </dgm:pt>
    <dgm:pt modelId="{53567A66-F0E9-4EF8-ADA9-764BA36AA6A9}" type="pres">
      <dgm:prSet presAssocID="{6352CA33-6755-44BE-808F-400DA4CF80A7}" presName="firstComp" presStyleCnt="0"/>
      <dgm:spPr/>
    </dgm:pt>
    <dgm:pt modelId="{AD2806AC-6A03-4F05-9F4D-F72EA0E56FBF}" type="pres">
      <dgm:prSet presAssocID="{6352CA33-6755-44BE-808F-400DA4CF80A7}" presName="firstChild" presStyleLbl="bgAccFollowNode1" presStyleIdx="2" presStyleCnt="4" custScaleY="210152" custLinFactNeighborX="-2261" custLinFactNeighborY="93214"/>
      <dgm:spPr/>
    </dgm:pt>
    <dgm:pt modelId="{F8977219-728E-448F-AE8B-46B14F4F17DE}" type="pres">
      <dgm:prSet presAssocID="{6352CA33-6755-44BE-808F-400DA4CF80A7}" presName="firstChildTx" presStyleLbl="bgAccFollowNode1" presStyleIdx="2" presStyleCnt="4">
        <dgm:presLayoutVars>
          <dgm:bulletEnabled val="1"/>
        </dgm:presLayoutVars>
      </dgm:prSet>
      <dgm:spPr/>
    </dgm:pt>
    <dgm:pt modelId="{FBCC4E74-37C0-494F-ABC0-7D18132E1437}" type="pres">
      <dgm:prSet presAssocID="{6352CA33-6755-44BE-808F-400DA4CF80A7}" presName="negSpace" presStyleCnt="0"/>
      <dgm:spPr/>
    </dgm:pt>
    <dgm:pt modelId="{89E6DA6E-7A23-44BD-8A99-378091FF741D}" type="pres">
      <dgm:prSet presAssocID="{6352CA33-6755-44BE-808F-400DA4CF80A7}" presName="circle" presStyleLbl="node1" presStyleIdx="2" presStyleCnt="4" custLinFactNeighborX="3391" custLinFactNeighborY="78000"/>
      <dgm:spPr/>
    </dgm:pt>
    <dgm:pt modelId="{E966790E-26B5-4EB8-981F-1094BF4B7611}" type="pres">
      <dgm:prSet presAssocID="{AAB4CF73-4B9B-4AA0-9074-16C2D2AE00A1}" presName="transSpace" presStyleCnt="0"/>
      <dgm:spPr/>
    </dgm:pt>
    <dgm:pt modelId="{229B7655-E1F4-4CF5-84B8-30F0491D32B5}" type="pres">
      <dgm:prSet presAssocID="{7FCE83D9-631B-4420-BBFC-CA0AFA59F747}" presName="posSpace" presStyleCnt="0"/>
      <dgm:spPr/>
    </dgm:pt>
    <dgm:pt modelId="{F85FFCDF-8E5F-492B-B22D-55A08EACE783}" type="pres">
      <dgm:prSet presAssocID="{7FCE83D9-631B-4420-BBFC-CA0AFA59F747}" presName="vertFlow" presStyleCnt="0"/>
      <dgm:spPr/>
    </dgm:pt>
    <dgm:pt modelId="{600B3FB2-1315-4A84-8613-B445666BC7D2}" type="pres">
      <dgm:prSet presAssocID="{7FCE83D9-631B-4420-BBFC-CA0AFA59F747}" presName="topSpace" presStyleCnt="0"/>
      <dgm:spPr/>
    </dgm:pt>
    <dgm:pt modelId="{E47C73E9-FBEE-4370-9B3F-E04EB7C4023A}" type="pres">
      <dgm:prSet presAssocID="{7FCE83D9-631B-4420-BBFC-CA0AFA59F747}" presName="firstComp" presStyleCnt="0"/>
      <dgm:spPr/>
    </dgm:pt>
    <dgm:pt modelId="{402C2C77-A32C-4D99-9940-12535E1181F2}" type="pres">
      <dgm:prSet presAssocID="{7FCE83D9-631B-4420-BBFC-CA0AFA59F747}" presName="firstChild" presStyleLbl="bgAccFollowNode1" presStyleIdx="3" presStyleCnt="4" custScaleY="223563" custLinFactY="52533" custLinFactNeighborX="260" custLinFactNeighborY="100000"/>
      <dgm:spPr/>
    </dgm:pt>
    <dgm:pt modelId="{5B88A17E-EFF5-4A04-9CC9-D2131DA9ECCC}" type="pres">
      <dgm:prSet presAssocID="{7FCE83D9-631B-4420-BBFC-CA0AFA59F747}" presName="firstChildTx" presStyleLbl="bgAccFollowNode1" presStyleIdx="3" presStyleCnt="4">
        <dgm:presLayoutVars>
          <dgm:bulletEnabled val="1"/>
        </dgm:presLayoutVars>
      </dgm:prSet>
      <dgm:spPr/>
    </dgm:pt>
    <dgm:pt modelId="{9051EF7D-7D6C-4B43-A6C4-239F9933C94D}" type="pres">
      <dgm:prSet presAssocID="{7FCE83D9-631B-4420-BBFC-CA0AFA59F747}" presName="negSpace" presStyleCnt="0"/>
      <dgm:spPr/>
    </dgm:pt>
    <dgm:pt modelId="{7453D9C8-CD6E-4AA4-8A19-7F6F667528F0}" type="pres">
      <dgm:prSet presAssocID="{7FCE83D9-631B-4420-BBFC-CA0AFA59F747}" presName="circle" presStyleLbl="node1" presStyleIdx="3" presStyleCnt="4" custLinFactY="30565" custLinFactNeighborX="2949" custLinFactNeighborY="100000"/>
      <dgm:spPr/>
    </dgm:pt>
  </dgm:ptLst>
  <dgm:cxnLst>
    <dgm:cxn modelId="{20AF3F0D-FCCC-4AE8-8B10-DDA56D69A389}" type="presOf" srcId="{6352CA33-6755-44BE-808F-400DA4CF80A7}" destId="{89E6DA6E-7A23-44BD-8A99-378091FF741D}" srcOrd="0" destOrd="0" presId="urn:microsoft.com/office/officeart/2005/8/layout/hList9"/>
    <dgm:cxn modelId="{7F3B5912-CE3A-4F69-B6A0-82162798FA63}" type="presOf" srcId="{00C18FBF-3FF5-4C16-97CF-AF03740D7AB6}" destId="{0DC7A063-583D-4B0F-88B2-BD54F95D95AF}" srcOrd="0" destOrd="0" presId="urn:microsoft.com/office/officeart/2005/8/layout/hList9"/>
    <dgm:cxn modelId="{9740321C-35B3-4F5F-BD46-905CB7B8FAEB}" type="presOf" srcId="{9614A323-64B1-4077-A841-022051EC749A}" destId="{AD2806AC-6A03-4F05-9F4D-F72EA0E56FBF}" srcOrd="0" destOrd="0" presId="urn:microsoft.com/office/officeart/2005/8/layout/hList9"/>
    <dgm:cxn modelId="{70AA2139-FA57-4EAA-83C0-CFBB31F3B2CD}" type="presOf" srcId="{9D72CDD3-5859-43DB-BD75-0C3C30E3DE62}" destId="{187D4E8C-5C91-4D00-870C-2C45D4EA263C}" srcOrd="1" destOrd="0" presId="urn:microsoft.com/office/officeart/2005/8/layout/hList9"/>
    <dgm:cxn modelId="{4A31D641-1B5D-46D3-B685-0C4DC6EFE71B}" srcId="{00C18FBF-3FF5-4C16-97CF-AF03740D7AB6}" destId="{F2881FB1-6580-4F21-A283-BFAA6F91D5D2}" srcOrd="1" destOrd="0" parTransId="{2D960FDD-BADA-480D-9043-497C56588AD3}" sibTransId="{A5ABDC17-7AB5-4F0E-992A-F9343F5D74EB}"/>
    <dgm:cxn modelId="{16E03549-76FD-4D73-932D-9C88E7D9FF05}" type="presOf" srcId="{DB9FB862-4759-4D6A-84F3-01524B92723B}" destId="{402C2C77-A32C-4D99-9940-12535E1181F2}" srcOrd="0" destOrd="0" presId="urn:microsoft.com/office/officeart/2005/8/layout/hList9"/>
    <dgm:cxn modelId="{3204ED53-15A0-4643-A582-021A785F1BA2}" srcId="{F2881FB1-6580-4F21-A283-BFAA6F91D5D2}" destId="{D5197DDB-D5D2-499F-B255-CF7BB5AE2B43}" srcOrd="0" destOrd="0" parTransId="{B14A4DC9-F40A-4867-ADB8-4BA8A1F83766}" sibTransId="{29F2454A-2FA8-4B3A-AC63-4A0B9FD04A75}"/>
    <dgm:cxn modelId="{B2647B56-8947-4632-AB4A-42CBB9B48494}" type="presOf" srcId="{7FCE83D9-631B-4420-BBFC-CA0AFA59F747}" destId="{7453D9C8-CD6E-4AA4-8A19-7F6F667528F0}" srcOrd="0" destOrd="0" presId="urn:microsoft.com/office/officeart/2005/8/layout/hList9"/>
    <dgm:cxn modelId="{FC7BD086-74EA-4D6C-9657-E916D355F209}" srcId="{6352CA33-6755-44BE-808F-400DA4CF80A7}" destId="{9614A323-64B1-4077-A841-022051EC749A}" srcOrd="0" destOrd="0" parTransId="{E5F6BCBD-B84E-4018-BE9E-BF57FF3B4B36}" sibTransId="{FEC2A79F-8857-403A-A738-E8CE75C965E2}"/>
    <dgm:cxn modelId="{E572418E-4340-4448-940D-253A2FA3B9B3}" srcId="{00C18FBF-3FF5-4C16-97CF-AF03740D7AB6}" destId="{7FCE83D9-631B-4420-BBFC-CA0AFA59F747}" srcOrd="3" destOrd="0" parTransId="{C61EC981-13FA-4710-B079-D35692EEB764}" sibTransId="{1B48A0DE-4031-4D45-86A1-94CDAF68824A}"/>
    <dgm:cxn modelId="{B736D792-8630-4423-BF25-ED6293A18ADD}" type="presOf" srcId="{9614A323-64B1-4077-A841-022051EC749A}" destId="{F8977219-728E-448F-AE8B-46B14F4F17DE}" srcOrd="1" destOrd="0" presId="urn:microsoft.com/office/officeart/2005/8/layout/hList9"/>
    <dgm:cxn modelId="{6C9D5899-99E2-4916-98F9-1660647928E3}" type="presOf" srcId="{DB9FB862-4759-4D6A-84F3-01524B92723B}" destId="{5B88A17E-EFF5-4A04-9CC9-D2131DA9ECCC}" srcOrd="1" destOrd="0" presId="urn:microsoft.com/office/officeart/2005/8/layout/hList9"/>
    <dgm:cxn modelId="{DDB5AD9A-40B0-48EF-AF2C-8CCDA330F7FE}" srcId="{B4F1B46E-22B2-4721-950C-8704487586DC}" destId="{9D72CDD3-5859-43DB-BD75-0C3C30E3DE62}" srcOrd="0" destOrd="0" parTransId="{1D5B1F83-33A7-4298-BC11-2B1252AFAEA5}" sibTransId="{15E25BD4-1EBF-43C2-8885-DBF66B8429E1}"/>
    <dgm:cxn modelId="{2C8317B2-2EBB-4589-86EA-C77B3B6E81AA}" srcId="{00C18FBF-3FF5-4C16-97CF-AF03740D7AB6}" destId="{B4F1B46E-22B2-4721-950C-8704487586DC}" srcOrd="0" destOrd="0" parTransId="{E8A66543-CC4D-4785-A93E-5B125E09F826}" sibTransId="{A7E2530A-34E2-4E9F-BC78-8920BA140C41}"/>
    <dgm:cxn modelId="{2DF4FDC6-9998-45E2-B49B-7BDDAE43878E}" type="presOf" srcId="{B4F1B46E-22B2-4721-950C-8704487586DC}" destId="{FC7ED273-8CFD-43C2-9C05-44FADF3E0637}" srcOrd="0" destOrd="0" presId="urn:microsoft.com/office/officeart/2005/8/layout/hList9"/>
    <dgm:cxn modelId="{A587C2CB-6562-4021-B4BF-D479DBE9444F}" type="presOf" srcId="{D5197DDB-D5D2-499F-B255-CF7BB5AE2B43}" destId="{F660F4B9-35DB-4256-A868-A35C6DCCF6B2}" srcOrd="0" destOrd="0" presId="urn:microsoft.com/office/officeart/2005/8/layout/hList9"/>
    <dgm:cxn modelId="{77F620CE-FC2D-42CF-890C-6A28A43BA06E}" type="presOf" srcId="{F2881FB1-6580-4F21-A283-BFAA6F91D5D2}" destId="{FD776C1E-557E-4553-9447-49B69EEC7907}" srcOrd="0" destOrd="0" presId="urn:microsoft.com/office/officeart/2005/8/layout/hList9"/>
    <dgm:cxn modelId="{AACC54D1-0243-46E9-9624-A663799E8A06}" type="presOf" srcId="{9D72CDD3-5859-43DB-BD75-0C3C30E3DE62}" destId="{6B08AC4B-4CEC-41E5-AE19-47A4E2720563}" srcOrd="0" destOrd="0" presId="urn:microsoft.com/office/officeart/2005/8/layout/hList9"/>
    <dgm:cxn modelId="{82BAE5DD-3A79-4870-9019-1254385E0650}" srcId="{00C18FBF-3FF5-4C16-97CF-AF03740D7AB6}" destId="{6352CA33-6755-44BE-808F-400DA4CF80A7}" srcOrd="2" destOrd="0" parTransId="{AEB59203-63BA-4A96-BADC-40BAEBD9AA40}" sibTransId="{AAB4CF73-4B9B-4AA0-9074-16C2D2AE00A1}"/>
    <dgm:cxn modelId="{59E871E8-E7D2-4CCC-B749-A714977AF5E6}" type="presOf" srcId="{D5197DDB-D5D2-499F-B255-CF7BB5AE2B43}" destId="{10C9E3CF-3A8F-4100-8ACD-91E2373197A2}" srcOrd="1" destOrd="0" presId="urn:microsoft.com/office/officeart/2005/8/layout/hList9"/>
    <dgm:cxn modelId="{70CAB4FC-3D17-49C2-8A7B-F387031FCDCA}" srcId="{7FCE83D9-631B-4420-BBFC-CA0AFA59F747}" destId="{DB9FB862-4759-4D6A-84F3-01524B92723B}" srcOrd="0" destOrd="0" parTransId="{CD1EE44C-3116-420B-89E3-1D797CB25D34}" sibTransId="{4BD4D4A5-043E-4ED5-A5CA-8D46DADC3150}"/>
    <dgm:cxn modelId="{E1D1E23B-EC87-45CC-9E87-38B27A23764D}" type="presParOf" srcId="{0DC7A063-583D-4B0F-88B2-BD54F95D95AF}" destId="{3B23570A-ECC9-4DF8-BCB4-0465C69CBB88}" srcOrd="0" destOrd="0" presId="urn:microsoft.com/office/officeart/2005/8/layout/hList9"/>
    <dgm:cxn modelId="{82537023-5CD7-4BB7-84CF-DE8196338CF2}" type="presParOf" srcId="{0DC7A063-583D-4B0F-88B2-BD54F95D95AF}" destId="{FC66A233-6BBA-46AF-B2F6-28E379B158E2}" srcOrd="1" destOrd="0" presId="urn:microsoft.com/office/officeart/2005/8/layout/hList9"/>
    <dgm:cxn modelId="{5DFED7C8-2E54-4441-B032-3A4788B2A8D3}" type="presParOf" srcId="{FC66A233-6BBA-46AF-B2F6-28E379B158E2}" destId="{46739A04-1AA3-49C6-8EA7-EB1DE975B900}" srcOrd="0" destOrd="0" presId="urn:microsoft.com/office/officeart/2005/8/layout/hList9"/>
    <dgm:cxn modelId="{59D81910-4316-4EAE-9A67-0B3EDF027306}" type="presParOf" srcId="{FC66A233-6BBA-46AF-B2F6-28E379B158E2}" destId="{535C6EC9-8098-42C5-8527-E62FF045E4EB}" srcOrd="1" destOrd="0" presId="urn:microsoft.com/office/officeart/2005/8/layout/hList9"/>
    <dgm:cxn modelId="{C4FBC461-0B5D-4B7E-9CAF-A88B1223F18A}" type="presParOf" srcId="{535C6EC9-8098-42C5-8527-E62FF045E4EB}" destId="{6B08AC4B-4CEC-41E5-AE19-47A4E2720563}" srcOrd="0" destOrd="0" presId="urn:microsoft.com/office/officeart/2005/8/layout/hList9"/>
    <dgm:cxn modelId="{16A1B336-CE68-4171-8D18-284543992BEA}" type="presParOf" srcId="{535C6EC9-8098-42C5-8527-E62FF045E4EB}" destId="{187D4E8C-5C91-4D00-870C-2C45D4EA263C}" srcOrd="1" destOrd="0" presId="urn:microsoft.com/office/officeart/2005/8/layout/hList9"/>
    <dgm:cxn modelId="{DEF99A7A-98F1-424D-AC92-7C6B69A0E544}" type="presParOf" srcId="{0DC7A063-583D-4B0F-88B2-BD54F95D95AF}" destId="{3845DB9A-BEF3-4D5D-B9C7-5FC0456401AC}" srcOrd="2" destOrd="0" presId="urn:microsoft.com/office/officeart/2005/8/layout/hList9"/>
    <dgm:cxn modelId="{ACD8FD0D-39C9-49DB-B77E-B03522FDF5FC}" type="presParOf" srcId="{0DC7A063-583D-4B0F-88B2-BD54F95D95AF}" destId="{FC7ED273-8CFD-43C2-9C05-44FADF3E0637}" srcOrd="3" destOrd="0" presId="urn:microsoft.com/office/officeart/2005/8/layout/hList9"/>
    <dgm:cxn modelId="{2C72EC61-81F4-4DCD-A533-255CBC66AE34}" type="presParOf" srcId="{0DC7A063-583D-4B0F-88B2-BD54F95D95AF}" destId="{13C564B0-C27E-4ABA-AFDA-59E145B256BA}" srcOrd="4" destOrd="0" presId="urn:microsoft.com/office/officeart/2005/8/layout/hList9"/>
    <dgm:cxn modelId="{775600F8-FCFE-4862-8108-85F84EA9DEE2}" type="presParOf" srcId="{0DC7A063-583D-4B0F-88B2-BD54F95D95AF}" destId="{6300E233-87DF-4270-9808-160BFEB8A5BE}" srcOrd="5" destOrd="0" presId="urn:microsoft.com/office/officeart/2005/8/layout/hList9"/>
    <dgm:cxn modelId="{AE3B7A69-67E7-41D2-BC1A-3586A3CC259D}" type="presParOf" srcId="{0DC7A063-583D-4B0F-88B2-BD54F95D95AF}" destId="{6E53DEF7-499E-42EE-802D-59B2F8915392}" srcOrd="6" destOrd="0" presId="urn:microsoft.com/office/officeart/2005/8/layout/hList9"/>
    <dgm:cxn modelId="{76A9B804-07B5-4060-AA61-249A1765ECB9}" type="presParOf" srcId="{6E53DEF7-499E-42EE-802D-59B2F8915392}" destId="{E08C30D1-35EA-4D05-9731-5D01E3FCBD09}" srcOrd="0" destOrd="0" presId="urn:microsoft.com/office/officeart/2005/8/layout/hList9"/>
    <dgm:cxn modelId="{6162898E-21FD-497B-BFEE-B78CF45F7D9A}" type="presParOf" srcId="{6E53DEF7-499E-42EE-802D-59B2F8915392}" destId="{2F3BD88A-9166-4A26-B941-B9BAEE1A11D5}" srcOrd="1" destOrd="0" presId="urn:microsoft.com/office/officeart/2005/8/layout/hList9"/>
    <dgm:cxn modelId="{71D4EFDE-15BC-4327-9242-5F72F9DAFAD4}" type="presParOf" srcId="{2F3BD88A-9166-4A26-B941-B9BAEE1A11D5}" destId="{F660F4B9-35DB-4256-A868-A35C6DCCF6B2}" srcOrd="0" destOrd="0" presId="urn:microsoft.com/office/officeart/2005/8/layout/hList9"/>
    <dgm:cxn modelId="{9B414BA4-2018-40DF-8E7D-AD7E78EF0217}" type="presParOf" srcId="{2F3BD88A-9166-4A26-B941-B9BAEE1A11D5}" destId="{10C9E3CF-3A8F-4100-8ACD-91E2373197A2}" srcOrd="1" destOrd="0" presId="urn:microsoft.com/office/officeart/2005/8/layout/hList9"/>
    <dgm:cxn modelId="{D8406746-50BE-425E-A523-9ED524500743}" type="presParOf" srcId="{0DC7A063-583D-4B0F-88B2-BD54F95D95AF}" destId="{69136330-53DB-4978-A56B-160862279381}" srcOrd="7" destOrd="0" presId="urn:microsoft.com/office/officeart/2005/8/layout/hList9"/>
    <dgm:cxn modelId="{A91BC494-75AC-4CCA-8CC1-7E9884C2F3AD}" type="presParOf" srcId="{0DC7A063-583D-4B0F-88B2-BD54F95D95AF}" destId="{FD776C1E-557E-4553-9447-49B69EEC7907}" srcOrd="8" destOrd="0" presId="urn:microsoft.com/office/officeart/2005/8/layout/hList9"/>
    <dgm:cxn modelId="{487F9920-08DF-4AC5-BA64-D35F42602B66}" type="presParOf" srcId="{0DC7A063-583D-4B0F-88B2-BD54F95D95AF}" destId="{FC2522F1-14BB-4B37-B60E-2E8A7E8A6C30}" srcOrd="9" destOrd="0" presId="urn:microsoft.com/office/officeart/2005/8/layout/hList9"/>
    <dgm:cxn modelId="{DC194D92-7E98-42DD-A8CA-BCD1EDD2C95D}" type="presParOf" srcId="{0DC7A063-583D-4B0F-88B2-BD54F95D95AF}" destId="{2C2F6211-85A7-47FE-9239-DE94DF41A263}" srcOrd="10" destOrd="0" presId="urn:microsoft.com/office/officeart/2005/8/layout/hList9"/>
    <dgm:cxn modelId="{575F4FD6-9E0F-4F5E-88EE-9B265B6FD4F4}" type="presParOf" srcId="{0DC7A063-583D-4B0F-88B2-BD54F95D95AF}" destId="{7B0C2EAE-70CB-4160-863D-210C3C66D5FD}" srcOrd="11" destOrd="0" presId="urn:microsoft.com/office/officeart/2005/8/layout/hList9"/>
    <dgm:cxn modelId="{8AE96C49-A416-4FC7-84EE-2BDAF35C57FF}" type="presParOf" srcId="{7B0C2EAE-70CB-4160-863D-210C3C66D5FD}" destId="{5AF3752E-55A6-443C-AD35-C49DF50A4566}" srcOrd="0" destOrd="0" presId="urn:microsoft.com/office/officeart/2005/8/layout/hList9"/>
    <dgm:cxn modelId="{235B263C-399E-4245-95BD-2AA1F19D4AB4}" type="presParOf" srcId="{7B0C2EAE-70CB-4160-863D-210C3C66D5FD}" destId="{53567A66-F0E9-4EF8-ADA9-764BA36AA6A9}" srcOrd="1" destOrd="0" presId="urn:microsoft.com/office/officeart/2005/8/layout/hList9"/>
    <dgm:cxn modelId="{265DA8D6-D429-4956-8CB8-10EE7EF20F0C}" type="presParOf" srcId="{53567A66-F0E9-4EF8-ADA9-764BA36AA6A9}" destId="{AD2806AC-6A03-4F05-9F4D-F72EA0E56FBF}" srcOrd="0" destOrd="0" presId="urn:microsoft.com/office/officeart/2005/8/layout/hList9"/>
    <dgm:cxn modelId="{35A8C2CA-EB30-45FD-8152-A7470BE42B4C}" type="presParOf" srcId="{53567A66-F0E9-4EF8-ADA9-764BA36AA6A9}" destId="{F8977219-728E-448F-AE8B-46B14F4F17DE}" srcOrd="1" destOrd="0" presId="urn:microsoft.com/office/officeart/2005/8/layout/hList9"/>
    <dgm:cxn modelId="{EF3F399A-E096-436A-AD74-CF747D62B02A}" type="presParOf" srcId="{0DC7A063-583D-4B0F-88B2-BD54F95D95AF}" destId="{FBCC4E74-37C0-494F-ABC0-7D18132E1437}" srcOrd="12" destOrd="0" presId="urn:microsoft.com/office/officeart/2005/8/layout/hList9"/>
    <dgm:cxn modelId="{5EA17F20-F6C6-4B5A-AFEB-38BD8F975065}" type="presParOf" srcId="{0DC7A063-583D-4B0F-88B2-BD54F95D95AF}" destId="{89E6DA6E-7A23-44BD-8A99-378091FF741D}" srcOrd="13" destOrd="0" presId="urn:microsoft.com/office/officeart/2005/8/layout/hList9"/>
    <dgm:cxn modelId="{463280A8-1DBA-4FE7-B5B2-8151A298EB35}" type="presParOf" srcId="{0DC7A063-583D-4B0F-88B2-BD54F95D95AF}" destId="{E966790E-26B5-4EB8-981F-1094BF4B7611}" srcOrd="14" destOrd="0" presId="urn:microsoft.com/office/officeart/2005/8/layout/hList9"/>
    <dgm:cxn modelId="{A4221FEF-656B-43DD-8382-199EAB5F1E7B}" type="presParOf" srcId="{0DC7A063-583D-4B0F-88B2-BD54F95D95AF}" destId="{229B7655-E1F4-4CF5-84B8-30F0491D32B5}" srcOrd="15" destOrd="0" presId="urn:microsoft.com/office/officeart/2005/8/layout/hList9"/>
    <dgm:cxn modelId="{48FA6F14-4694-4C77-8D75-48D3A22A3540}" type="presParOf" srcId="{0DC7A063-583D-4B0F-88B2-BD54F95D95AF}" destId="{F85FFCDF-8E5F-492B-B22D-55A08EACE783}" srcOrd="16" destOrd="0" presId="urn:microsoft.com/office/officeart/2005/8/layout/hList9"/>
    <dgm:cxn modelId="{3995A447-6B53-4DFA-8494-06C3A1F8D7F7}" type="presParOf" srcId="{F85FFCDF-8E5F-492B-B22D-55A08EACE783}" destId="{600B3FB2-1315-4A84-8613-B445666BC7D2}" srcOrd="0" destOrd="0" presId="urn:microsoft.com/office/officeart/2005/8/layout/hList9"/>
    <dgm:cxn modelId="{C652D75D-BE73-43BB-9138-B232AAF272A1}" type="presParOf" srcId="{F85FFCDF-8E5F-492B-B22D-55A08EACE783}" destId="{E47C73E9-FBEE-4370-9B3F-E04EB7C4023A}" srcOrd="1" destOrd="0" presId="urn:microsoft.com/office/officeart/2005/8/layout/hList9"/>
    <dgm:cxn modelId="{5F19BD3C-10AC-4F51-A8FD-00351A52371B}" type="presParOf" srcId="{E47C73E9-FBEE-4370-9B3F-E04EB7C4023A}" destId="{402C2C77-A32C-4D99-9940-12535E1181F2}" srcOrd="0" destOrd="0" presId="urn:microsoft.com/office/officeart/2005/8/layout/hList9"/>
    <dgm:cxn modelId="{1D14EEBA-2351-4066-8BB7-C42885F1D780}" type="presParOf" srcId="{E47C73E9-FBEE-4370-9B3F-E04EB7C4023A}" destId="{5B88A17E-EFF5-4A04-9CC9-D2131DA9ECCC}" srcOrd="1" destOrd="0" presId="urn:microsoft.com/office/officeart/2005/8/layout/hList9"/>
    <dgm:cxn modelId="{ADA815FB-429E-4ABD-97FC-4AEA97B4630C}" type="presParOf" srcId="{0DC7A063-583D-4B0F-88B2-BD54F95D95AF}" destId="{9051EF7D-7D6C-4B43-A6C4-239F9933C94D}" srcOrd="17" destOrd="0" presId="urn:microsoft.com/office/officeart/2005/8/layout/hList9"/>
    <dgm:cxn modelId="{7961C21C-3FE8-4B71-95E5-AB5835F91CC1}" type="presParOf" srcId="{0DC7A063-583D-4B0F-88B2-BD54F95D95AF}" destId="{7453D9C8-CD6E-4AA4-8A19-7F6F667528F0}" srcOrd="1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0C18FBF-3FF5-4C16-97CF-AF03740D7AB6}" type="doc">
      <dgm:prSet loTypeId="urn:microsoft.com/office/officeart/2005/8/layout/hList9" loCatId="list" qsTypeId="urn:microsoft.com/office/officeart/2005/8/quickstyle/simple4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B4F1B46E-22B2-4721-950C-8704487586DC}">
      <dgm:prSet phldrT="[Text]"/>
      <dgm:spPr/>
      <dgm:t>
        <a:bodyPr rtlCol="0"/>
        <a:lstStyle/>
        <a:p>
          <a:pPr rtl="0"/>
          <a:r>
            <a:rPr lang="th-TH" dirty="0">
              <a:latin typeface="Leelawadee" panose="020B0502040204020203" pitchFamily="34" charset="-34"/>
              <a:cs typeface="Leelawadee" panose="020B0502040204020203" pitchFamily="34" charset="-34"/>
            </a:rPr>
            <a:t>ครั้งที่ 9</a:t>
          </a:r>
          <a:endParaRPr lang="en-US" dirty="0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E8A66543-CC4D-4785-A93E-5B125E09F826}" type="parTrans" cxnId="{2C8317B2-2EBB-4589-86EA-C77B3B6E81AA}">
      <dgm:prSet/>
      <dgm:spPr/>
      <dgm:t>
        <a:bodyPr rtlCol="0"/>
        <a:lstStyle/>
        <a:p>
          <a:pPr rtl="0"/>
          <a:endParaRPr lang="en-US"/>
        </a:p>
      </dgm:t>
    </dgm:pt>
    <dgm:pt modelId="{A7E2530A-34E2-4E9F-BC78-8920BA140C41}" type="sibTrans" cxnId="{2C8317B2-2EBB-4589-86EA-C77B3B6E81AA}">
      <dgm:prSet/>
      <dgm:spPr/>
      <dgm:t>
        <a:bodyPr rtlCol="0"/>
        <a:lstStyle/>
        <a:p>
          <a:pPr rtl="0"/>
          <a:endParaRPr lang="en-US"/>
        </a:p>
      </dgm:t>
    </dgm:pt>
    <dgm:pt modelId="{9D72CDD3-5859-43DB-BD75-0C3C30E3DE62}">
      <dgm:prSet phldrT="[Text]"/>
      <dgm:spPr/>
      <dgm:t>
        <a:bodyPr rtlCol="0"/>
        <a:lstStyle/>
        <a:p>
          <a:pPr rtl="0"/>
          <a:r>
            <a:rPr lang="th-TH" dirty="0">
              <a:latin typeface="Leelawadee" panose="020B0502040204020203" pitchFamily="34" charset="-34"/>
              <a:cs typeface="Leelawadee" panose="020B0502040204020203" pitchFamily="34" charset="-34"/>
            </a:rPr>
            <a:t>สิทธิยึดหน่วง</a:t>
          </a:r>
          <a:endParaRPr lang="en-US" dirty="0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1D5B1F83-33A7-4298-BC11-2B1252AFAEA5}" type="parTrans" cxnId="{DDB5AD9A-40B0-48EF-AF2C-8CCDA330F7FE}">
      <dgm:prSet/>
      <dgm:spPr/>
      <dgm:t>
        <a:bodyPr rtlCol="0"/>
        <a:lstStyle/>
        <a:p>
          <a:pPr rtl="0"/>
          <a:endParaRPr lang="en-US"/>
        </a:p>
      </dgm:t>
    </dgm:pt>
    <dgm:pt modelId="{15E25BD4-1EBF-43C2-8885-DBF66B8429E1}" type="sibTrans" cxnId="{DDB5AD9A-40B0-48EF-AF2C-8CCDA330F7FE}">
      <dgm:prSet/>
      <dgm:spPr/>
      <dgm:t>
        <a:bodyPr rtlCol="0"/>
        <a:lstStyle/>
        <a:p>
          <a:pPr rtl="0"/>
          <a:endParaRPr lang="en-US"/>
        </a:p>
      </dgm:t>
    </dgm:pt>
    <dgm:pt modelId="{F2881FB1-6580-4F21-A283-BFAA6F91D5D2}">
      <dgm:prSet phldrT="[Text]"/>
      <dgm:spPr/>
      <dgm:t>
        <a:bodyPr rtlCol="0"/>
        <a:lstStyle/>
        <a:p>
          <a:pPr rtl="0"/>
          <a:r>
            <a:rPr lang="th-TH" dirty="0">
              <a:latin typeface="Leelawadee" panose="020B0502040204020203" pitchFamily="34" charset="-34"/>
              <a:cs typeface="Leelawadee" panose="020B0502040204020203" pitchFamily="34" charset="-34"/>
            </a:rPr>
            <a:t>ครั้งที่ 10</a:t>
          </a:r>
          <a:endParaRPr lang="en-US" dirty="0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2D960FDD-BADA-480D-9043-497C56588AD3}" type="parTrans" cxnId="{4A31D641-1B5D-46D3-B685-0C4DC6EFE71B}">
      <dgm:prSet/>
      <dgm:spPr/>
      <dgm:t>
        <a:bodyPr rtlCol="0"/>
        <a:lstStyle/>
        <a:p>
          <a:pPr rtl="0"/>
          <a:endParaRPr lang="en-US"/>
        </a:p>
      </dgm:t>
    </dgm:pt>
    <dgm:pt modelId="{A5ABDC17-7AB5-4F0E-992A-F9343F5D74EB}" type="sibTrans" cxnId="{4A31D641-1B5D-46D3-B685-0C4DC6EFE71B}">
      <dgm:prSet/>
      <dgm:spPr/>
      <dgm:t>
        <a:bodyPr rtlCol="0"/>
        <a:lstStyle/>
        <a:p>
          <a:pPr rtl="0"/>
          <a:endParaRPr lang="en-US"/>
        </a:p>
      </dgm:t>
    </dgm:pt>
    <dgm:pt modelId="{D5197DDB-D5D2-499F-B255-CF7BB5AE2B43}">
      <dgm:prSet phldrT="[Text]"/>
      <dgm:spPr/>
      <dgm:t>
        <a:bodyPr rtlCol="0"/>
        <a:lstStyle/>
        <a:p>
          <a:pPr rtl="0"/>
          <a:r>
            <a:rPr lang="th-TH" dirty="0">
              <a:latin typeface="Leelawadee" panose="020B0502040204020203" pitchFamily="34" charset="-34"/>
              <a:cs typeface="Leelawadee" panose="020B0502040204020203" pitchFamily="34" charset="-34"/>
            </a:rPr>
            <a:t>เจ้าหนี้ลูกหนี้ร่วม</a:t>
          </a:r>
          <a:endParaRPr lang="en-US" dirty="0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B14A4DC9-F40A-4867-ADB8-4BA8A1F83766}" type="parTrans" cxnId="{3204ED53-15A0-4643-A582-021A785F1BA2}">
      <dgm:prSet/>
      <dgm:spPr/>
      <dgm:t>
        <a:bodyPr rtlCol="0"/>
        <a:lstStyle/>
        <a:p>
          <a:pPr rtl="0"/>
          <a:endParaRPr lang="en-US"/>
        </a:p>
      </dgm:t>
    </dgm:pt>
    <dgm:pt modelId="{29F2454A-2FA8-4B3A-AC63-4A0B9FD04A75}" type="sibTrans" cxnId="{3204ED53-15A0-4643-A582-021A785F1BA2}">
      <dgm:prSet/>
      <dgm:spPr/>
      <dgm:t>
        <a:bodyPr rtlCol="0"/>
        <a:lstStyle/>
        <a:p>
          <a:pPr rtl="0"/>
          <a:endParaRPr lang="en-US"/>
        </a:p>
      </dgm:t>
    </dgm:pt>
    <dgm:pt modelId="{6352CA33-6755-44BE-808F-400DA4CF80A7}">
      <dgm:prSet phldrT="[Text]"/>
      <dgm:spPr/>
      <dgm:t>
        <a:bodyPr rtlCol="0"/>
        <a:lstStyle/>
        <a:p>
          <a:pPr rtl="0"/>
          <a:r>
            <a:rPr lang="th-TH" dirty="0">
              <a:latin typeface="Leelawadee" panose="020B0502040204020203" pitchFamily="34" charset="-34"/>
              <a:cs typeface="Leelawadee" panose="020B0502040204020203" pitchFamily="34" charset="-34"/>
            </a:rPr>
            <a:t>ครั้งที่ 11</a:t>
          </a:r>
          <a:endParaRPr lang="en-US" dirty="0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AEB59203-63BA-4A96-BADC-40BAEBD9AA40}" type="parTrans" cxnId="{82BAE5DD-3A79-4870-9019-1254385E0650}">
      <dgm:prSet/>
      <dgm:spPr/>
      <dgm:t>
        <a:bodyPr rtlCol="0"/>
        <a:lstStyle/>
        <a:p>
          <a:pPr rtl="0"/>
          <a:endParaRPr lang="en-US"/>
        </a:p>
      </dgm:t>
    </dgm:pt>
    <dgm:pt modelId="{AAB4CF73-4B9B-4AA0-9074-16C2D2AE00A1}" type="sibTrans" cxnId="{82BAE5DD-3A79-4870-9019-1254385E0650}">
      <dgm:prSet/>
      <dgm:spPr/>
      <dgm:t>
        <a:bodyPr rtlCol="0"/>
        <a:lstStyle/>
        <a:p>
          <a:pPr rtl="0"/>
          <a:endParaRPr lang="en-US"/>
        </a:p>
      </dgm:t>
    </dgm:pt>
    <dgm:pt modelId="{9614A323-64B1-4077-A841-022051EC749A}">
      <dgm:prSet phldrT="[Text]"/>
      <dgm:spPr/>
      <dgm:t>
        <a:bodyPr rtlCol="0"/>
        <a:lstStyle/>
        <a:p>
          <a:pPr rtl="0"/>
          <a:r>
            <a:rPr lang="th-TH" dirty="0">
              <a:latin typeface="Leelawadee" panose="020B0502040204020203" pitchFamily="34" charset="-34"/>
              <a:cs typeface="Leelawadee" panose="020B0502040204020203" pitchFamily="34" charset="-34"/>
            </a:rPr>
            <a:t>การโอนสิทธิเรียกร้อง</a:t>
          </a:r>
          <a:endParaRPr lang="en-US" dirty="0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E5F6BCBD-B84E-4018-BE9E-BF57FF3B4B36}" type="parTrans" cxnId="{FC7BD086-74EA-4D6C-9657-E916D355F209}">
      <dgm:prSet/>
      <dgm:spPr/>
      <dgm:t>
        <a:bodyPr rtlCol="0"/>
        <a:lstStyle/>
        <a:p>
          <a:pPr rtl="0"/>
          <a:endParaRPr lang="en-US"/>
        </a:p>
      </dgm:t>
    </dgm:pt>
    <dgm:pt modelId="{FEC2A79F-8857-403A-A738-E8CE75C965E2}" type="sibTrans" cxnId="{FC7BD086-74EA-4D6C-9657-E916D355F209}">
      <dgm:prSet/>
      <dgm:spPr/>
      <dgm:t>
        <a:bodyPr rtlCol="0"/>
        <a:lstStyle/>
        <a:p>
          <a:pPr rtl="0"/>
          <a:endParaRPr lang="en-US"/>
        </a:p>
      </dgm:t>
    </dgm:pt>
    <dgm:pt modelId="{7FCE83D9-631B-4420-BBFC-CA0AFA59F747}">
      <dgm:prSet phldrT="[Text]"/>
      <dgm:spPr/>
      <dgm:t>
        <a:bodyPr rtlCol="0"/>
        <a:lstStyle/>
        <a:p>
          <a:pPr rtl="0"/>
          <a:r>
            <a:rPr lang="th-TH" dirty="0">
              <a:latin typeface="Leelawadee" panose="020B0502040204020203" pitchFamily="34" charset="-34"/>
              <a:cs typeface="Leelawadee" panose="020B0502040204020203" pitchFamily="34" charset="-34"/>
            </a:rPr>
            <a:t>ครั้งที่12</a:t>
          </a:r>
          <a:endParaRPr lang="en-US" dirty="0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C61EC981-13FA-4710-B079-D35692EEB764}" type="parTrans" cxnId="{E572418E-4340-4448-940D-253A2FA3B9B3}">
      <dgm:prSet/>
      <dgm:spPr/>
      <dgm:t>
        <a:bodyPr rtlCol="0"/>
        <a:lstStyle/>
        <a:p>
          <a:pPr rtl="0"/>
          <a:endParaRPr lang="en-US"/>
        </a:p>
      </dgm:t>
    </dgm:pt>
    <dgm:pt modelId="{1B48A0DE-4031-4D45-86A1-94CDAF68824A}" type="sibTrans" cxnId="{E572418E-4340-4448-940D-253A2FA3B9B3}">
      <dgm:prSet/>
      <dgm:spPr/>
      <dgm:t>
        <a:bodyPr rtlCol="0"/>
        <a:lstStyle/>
        <a:p>
          <a:pPr rtl="0"/>
          <a:endParaRPr lang="en-US"/>
        </a:p>
      </dgm:t>
    </dgm:pt>
    <dgm:pt modelId="{DB9FB862-4759-4D6A-84F3-01524B92723B}">
      <dgm:prSet phldrT="[Text]"/>
      <dgm:spPr/>
      <dgm:t>
        <a:bodyPr rtlCol="0"/>
        <a:lstStyle/>
        <a:p>
          <a:pPr rtl="0"/>
          <a:r>
            <a:rPr lang="th-TH" dirty="0">
              <a:latin typeface="Leelawadee" panose="020B0502040204020203" pitchFamily="34" charset="-34"/>
              <a:cs typeface="Leelawadee" panose="020B0502040204020203" pitchFamily="34" charset="-34"/>
            </a:rPr>
            <a:t>ความระงับแห่งหนี้</a:t>
          </a:r>
          <a:endParaRPr lang="en-US" dirty="0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CD1EE44C-3116-420B-89E3-1D797CB25D34}" type="parTrans" cxnId="{70CAB4FC-3D17-49C2-8A7B-F387031FCDCA}">
      <dgm:prSet/>
      <dgm:spPr/>
      <dgm:t>
        <a:bodyPr rtlCol="0"/>
        <a:lstStyle/>
        <a:p>
          <a:pPr rtl="0"/>
          <a:endParaRPr lang="en-US"/>
        </a:p>
      </dgm:t>
    </dgm:pt>
    <dgm:pt modelId="{4BD4D4A5-043E-4ED5-A5CA-8D46DADC3150}" type="sibTrans" cxnId="{70CAB4FC-3D17-49C2-8A7B-F387031FCDCA}">
      <dgm:prSet/>
      <dgm:spPr/>
      <dgm:t>
        <a:bodyPr rtlCol="0"/>
        <a:lstStyle/>
        <a:p>
          <a:pPr rtl="0"/>
          <a:endParaRPr lang="en-US"/>
        </a:p>
      </dgm:t>
    </dgm:pt>
    <dgm:pt modelId="{0DC7A063-583D-4B0F-88B2-BD54F95D95AF}" type="pres">
      <dgm:prSet presAssocID="{00C18FBF-3FF5-4C16-97CF-AF03740D7AB6}" presName="list" presStyleCnt="0">
        <dgm:presLayoutVars>
          <dgm:dir/>
          <dgm:animLvl val="lvl"/>
        </dgm:presLayoutVars>
      </dgm:prSet>
      <dgm:spPr/>
    </dgm:pt>
    <dgm:pt modelId="{3B23570A-ECC9-4DF8-BCB4-0465C69CBB88}" type="pres">
      <dgm:prSet presAssocID="{B4F1B46E-22B2-4721-950C-8704487586DC}" presName="posSpace" presStyleCnt="0"/>
      <dgm:spPr/>
    </dgm:pt>
    <dgm:pt modelId="{FC66A233-6BBA-46AF-B2F6-28E379B158E2}" type="pres">
      <dgm:prSet presAssocID="{B4F1B46E-22B2-4721-950C-8704487586DC}" presName="vertFlow" presStyleCnt="0"/>
      <dgm:spPr/>
    </dgm:pt>
    <dgm:pt modelId="{46739A04-1AA3-49C6-8EA7-EB1DE975B900}" type="pres">
      <dgm:prSet presAssocID="{B4F1B46E-22B2-4721-950C-8704487586DC}" presName="topSpace" presStyleCnt="0"/>
      <dgm:spPr/>
    </dgm:pt>
    <dgm:pt modelId="{535C6EC9-8098-42C5-8527-E62FF045E4EB}" type="pres">
      <dgm:prSet presAssocID="{B4F1B46E-22B2-4721-950C-8704487586DC}" presName="firstComp" presStyleCnt="0"/>
      <dgm:spPr/>
    </dgm:pt>
    <dgm:pt modelId="{6B08AC4B-4CEC-41E5-AE19-47A4E2720563}" type="pres">
      <dgm:prSet presAssocID="{B4F1B46E-22B2-4721-950C-8704487586DC}" presName="firstChild" presStyleLbl="bgAccFollowNode1" presStyleIdx="0" presStyleCnt="4" custScaleY="156074" custLinFactY="-14902" custLinFactNeighborX="3392" custLinFactNeighborY="-100000"/>
      <dgm:spPr/>
    </dgm:pt>
    <dgm:pt modelId="{187D4E8C-5C91-4D00-870C-2C45D4EA263C}" type="pres">
      <dgm:prSet presAssocID="{B4F1B46E-22B2-4721-950C-8704487586DC}" presName="firstChildTx" presStyleLbl="bgAccFollowNode1" presStyleIdx="0" presStyleCnt="4">
        <dgm:presLayoutVars>
          <dgm:bulletEnabled val="1"/>
        </dgm:presLayoutVars>
      </dgm:prSet>
      <dgm:spPr/>
    </dgm:pt>
    <dgm:pt modelId="{3845DB9A-BEF3-4D5D-B9C7-5FC0456401AC}" type="pres">
      <dgm:prSet presAssocID="{B4F1B46E-22B2-4721-950C-8704487586DC}" presName="negSpace" presStyleCnt="0"/>
      <dgm:spPr/>
    </dgm:pt>
    <dgm:pt modelId="{FC7ED273-8CFD-43C2-9C05-44FADF3E0637}" type="pres">
      <dgm:prSet presAssocID="{B4F1B46E-22B2-4721-950C-8704487586DC}" presName="circle" presStyleLbl="node1" presStyleIdx="0" presStyleCnt="4" custLinFactY="-30565" custLinFactNeighborX="7913" custLinFactNeighborY="-100000"/>
      <dgm:spPr/>
    </dgm:pt>
    <dgm:pt modelId="{13C564B0-C27E-4ABA-AFDA-59E145B256BA}" type="pres">
      <dgm:prSet presAssocID="{A7E2530A-34E2-4E9F-BC78-8920BA140C41}" presName="transSpace" presStyleCnt="0"/>
      <dgm:spPr/>
    </dgm:pt>
    <dgm:pt modelId="{6300E233-87DF-4270-9808-160BFEB8A5BE}" type="pres">
      <dgm:prSet presAssocID="{F2881FB1-6580-4F21-A283-BFAA6F91D5D2}" presName="posSpace" presStyleCnt="0"/>
      <dgm:spPr/>
    </dgm:pt>
    <dgm:pt modelId="{6E53DEF7-499E-42EE-802D-59B2F8915392}" type="pres">
      <dgm:prSet presAssocID="{F2881FB1-6580-4F21-A283-BFAA6F91D5D2}" presName="vertFlow" presStyleCnt="0"/>
      <dgm:spPr/>
    </dgm:pt>
    <dgm:pt modelId="{E08C30D1-35EA-4D05-9731-5D01E3FCBD09}" type="pres">
      <dgm:prSet presAssocID="{F2881FB1-6580-4F21-A283-BFAA6F91D5D2}" presName="topSpace" presStyleCnt="0"/>
      <dgm:spPr/>
    </dgm:pt>
    <dgm:pt modelId="{2F3BD88A-9166-4A26-B941-B9BAEE1A11D5}" type="pres">
      <dgm:prSet presAssocID="{F2881FB1-6580-4F21-A283-BFAA6F91D5D2}" presName="firstComp" presStyleCnt="0"/>
      <dgm:spPr/>
    </dgm:pt>
    <dgm:pt modelId="{F660F4B9-35DB-4256-A868-A35C6DCCF6B2}" type="pres">
      <dgm:prSet presAssocID="{F2881FB1-6580-4F21-A283-BFAA6F91D5D2}" presName="firstChild" presStyleLbl="bgAccFollowNode1" presStyleIdx="1" presStyleCnt="4" custScaleY="163688" custLinFactNeighborX="-2261" custLinFactNeighborY="-14902"/>
      <dgm:spPr/>
    </dgm:pt>
    <dgm:pt modelId="{10C9E3CF-3A8F-4100-8ACD-91E2373197A2}" type="pres">
      <dgm:prSet presAssocID="{F2881FB1-6580-4F21-A283-BFAA6F91D5D2}" presName="firstChildTx" presStyleLbl="bgAccFollowNode1" presStyleIdx="1" presStyleCnt="4">
        <dgm:presLayoutVars>
          <dgm:bulletEnabled val="1"/>
        </dgm:presLayoutVars>
      </dgm:prSet>
      <dgm:spPr/>
    </dgm:pt>
    <dgm:pt modelId="{69136330-53DB-4978-A56B-160862279381}" type="pres">
      <dgm:prSet presAssocID="{F2881FB1-6580-4F21-A283-BFAA6F91D5D2}" presName="negSpace" presStyleCnt="0"/>
      <dgm:spPr/>
    </dgm:pt>
    <dgm:pt modelId="{FD776C1E-557E-4553-9447-49B69EEC7907}" type="pres">
      <dgm:prSet presAssocID="{F2881FB1-6580-4F21-A283-BFAA6F91D5D2}" presName="circle" presStyleLbl="node1" presStyleIdx="1" presStyleCnt="4" custLinFactNeighborX="1130" custLinFactNeighborY="-24910"/>
      <dgm:spPr/>
    </dgm:pt>
    <dgm:pt modelId="{FC2522F1-14BB-4B37-B60E-2E8A7E8A6C30}" type="pres">
      <dgm:prSet presAssocID="{A5ABDC17-7AB5-4F0E-992A-F9343F5D74EB}" presName="transSpace" presStyleCnt="0"/>
      <dgm:spPr/>
    </dgm:pt>
    <dgm:pt modelId="{2C2F6211-85A7-47FE-9239-DE94DF41A263}" type="pres">
      <dgm:prSet presAssocID="{6352CA33-6755-44BE-808F-400DA4CF80A7}" presName="posSpace" presStyleCnt="0"/>
      <dgm:spPr/>
    </dgm:pt>
    <dgm:pt modelId="{7B0C2EAE-70CB-4160-863D-210C3C66D5FD}" type="pres">
      <dgm:prSet presAssocID="{6352CA33-6755-44BE-808F-400DA4CF80A7}" presName="vertFlow" presStyleCnt="0"/>
      <dgm:spPr/>
    </dgm:pt>
    <dgm:pt modelId="{5AF3752E-55A6-443C-AD35-C49DF50A4566}" type="pres">
      <dgm:prSet presAssocID="{6352CA33-6755-44BE-808F-400DA4CF80A7}" presName="topSpace" presStyleCnt="0"/>
      <dgm:spPr/>
    </dgm:pt>
    <dgm:pt modelId="{53567A66-F0E9-4EF8-ADA9-764BA36AA6A9}" type="pres">
      <dgm:prSet presAssocID="{6352CA33-6755-44BE-808F-400DA4CF80A7}" presName="firstComp" presStyleCnt="0"/>
      <dgm:spPr/>
    </dgm:pt>
    <dgm:pt modelId="{AD2806AC-6A03-4F05-9F4D-F72EA0E56FBF}" type="pres">
      <dgm:prSet presAssocID="{6352CA33-6755-44BE-808F-400DA4CF80A7}" presName="firstChild" presStyleLbl="bgAccFollowNode1" presStyleIdx="2" presStyleCnt="4" custScaleY="172005" custLinFactNeighborX="-2261" custLinFactNeighborY="93214"/>
      <dgm:spPr/>
    </dgm:pt>
    <dgm:pt modelId="{F8977219-728E-448F-AE8B-46B14F4F17DE}" type="pres">
      <dgm:prSet presAssocID="{6352CA33-6755-44BE-808F-400DA4CF80A7}" presName="firstChildTx" presStyleLbl="bgAccFollowNode1" presStyleIdx="2" presStyleCnt="4">
        <dgm:presLayoutVars>
          <dgm:bulletEnabled val="1"/>
        </dgm:presLayoutVars>
      </dgm:prSet>
      <dgm:spPr/>
    </dgm:pt>
    <dgm:pt modelId="{FBCC4E74-37C0-494F-ABC0-7D18132E1437}" type="pres">
      <dgm:prSet presAssocID="{6352CA33-6755-44BE-808F-400DA4CF80A7}" presName="negSpace" presStyleCnt="0"/>
      <dgm:spPr/>
    </dgm:pt>
    <dgm:pt modelId="{89E6DA6E-7A23-44BD-8A99-378091FF741D}" type="pres">
      <dgm:prSet presAssocID="{6352CA33-6755-44BE-808F-400DA4CF80A7}" presName="circle" presStyleLbl="node1" presStyleIdx="2" presStyleCnt="4" custLinFactNeighborX="3391" custLinFactNeighborY="78000"/>
      <dgm:spPr/>
    </dgm:pt>
    <dgm:pt modelId="{E966790E-26B5-4EB8-981F-1094BF4B7611}" type="pres">
      <dgm:prSet presAssocID="{AAB4CF73-4B9B-4AA0-9074-16C2D2AE00A1}" presName="transSpace" presStyleCnt="0"/>
      <dgm:spPr/>
    </dgm:pt>
    <dgm:pt modelId="{229B7655-E1F4-4CF5-84B8-30F0491D32B5}" type="pres">
      <dgm:prSet presAssocID="{7FCE83D9-631B-4420-BBFC-CA0AFA59F747}" presName="posSpace" presStyleCnt="0"/>
      <dgm:spPr/>
    </dgm:pt>
    <dgm:pt modelId="{F85FFCDF-8E5F-492B-B22D-55A08EACE783}" type="pres">
      <dgm:prSet presAssocID="{7FCE83D9-631B-4420-BBFC-CA0AFA59F747}" presName="vertFlow" presStyleCnt="0"/>
      <dgm:spPr/>
    </dgm:pt>
    <dgm:pt modelId="{600B3FB2-1315-4A84-8613-B445666BC7D2}" type="pres">
      <dgm:prSet presAssocID="{7FCE83D9-631B-4420-BBFC-CA0AFA59F747}" presName="topSpace" presStyleCnt="0"/>
      <dgm:spPr/>
    </dgm:pt>
    <dgm:pt modelId="{E47C73E9-FBEE-4370-9B3F-E04EB7C4023A}" type="pres">
      <dgm:prSet presAssocID="{7FCE83D9-631B-4420-BBFC-CA0AFA59F747}" presName="firstComp" presStyleCnt="0"/>
      <dgm:spPr/>
    </dgm:pt>
    <dgm:pt modelId="{402C2C77-A32C-4D99-9940-12535E1181F2}" type="pres">
      <dgm:prSet presAssocID="{7FCE83D9-631B-4420-BBFC-CA0AFA59F747}" presName="firstChild" presStyleLbl="bgAccFollowNode1" presStyleIdx="3" presStyleCnt="4" custScaleY="156075" custLinFactY="52533" custLinFactNeighborX="260" custLinFactNeighborY="100000"/>
      <dgm:spPr/>
    </dgm:pt>
    <dgm:pt modelId="{5B88A17E-EFF5-4A04-9CC9-D2131DA9ECCC}" type="pres">
      <dgm:prSet presAssocID="{7FCE83D9-631B-4420-BBFC-CA0AFA59F747}" presName="firstChildTx" presStyleLbl="bgAccFollowNode1" presStyleIdx="3" presStyleCnt="4">
        <dgm:presLayoutVars>
          <dgm:bulletEnabled val="1"/>
        </dgm:presLayoutVars>
      </dgm:prSet>
      <dgm:spPr/>
    </dgm:pt>
    <dgm:pt modelId="{9051EF7D-7D6C-4B43-A6C4-239F9933C94D}" type="pres">
      <dgm:prSet presAssocID="{7FCE83D9-631B-4420-BBFC-CA0AFA59F747}" presName="negSpace" presStyleCnt="0"/>
      <dgm:spPr/>
    </dgm:pt>
    <dgm:pt modelId="{7453D9C8-CD6E-4AA4-8A19-7F6F667528F0}" type="pres">
      <dgm:prSet presAssocID="{7FCE83D9-631B-4420-BBFC-CA0AFA59F747}" presName="circle" presStyleLbl="node1" presStyleIdx="3" presStyleCnt="4" custLinFactY="30565" custLinFactNeighborX="2949" custLinFactNeighborY="100000"/>
      <dgm:spPr/>
    </dgm:pt>
  </dgm:ptLst>
  <dgm:cxnLst>
    <dgm:cxn modelId="{20AF3F0D-FCCC-4AE8-8B10-DDA56D69A389}" type="presOf" srcId="{6352CA33-6755-44BE-808F-400DA4CF80A7}" destId="{89E6DA6E-7A23-44BD-8A99-378091FF741D}" srcOrd="0" destOrd="0" presId="urn:microsoft.com/office/officeart/2005/8/layout/hList9"/>
    <dgm:cxn modelId="{7F3B5912-CE3A-4F69-B6A0-82162798FA63}" type="presOf" srcId="{00C18FBF-3FF5-4C16-97CF-AF03740D7AB6}" destId="{0DC7A063-583D-4B0F-88B2-BD54F95D95AF}" srcOrd="0" destOrd="0" presId="urn:microsoft.com/office/officeart/2005/8/layout/hList9"/>
    <dgm:cxn modelId="{9740321C-35B3-4F5F-BD46-905CB7B8FAEB}" type="presOf" srcId="{9614A323-64B1-4077-A841-022051EC749A}" destId="{AD2806AC-6A03-4F05-9F4D-F72EA0E56FBF}" srcOrd="0" destOrd="0" presId="urn:microsoft.com/office/officeart/2005/8/layout/hList9"/>
    <dgm:cxn modelId="{70AA2139-FA57-4EAA-83C0-CFBB31F3B2CD}" type="presOf" srcId="{9D72CDD3-5859-43DB-BD75-0C3C30E3DE62}" destId="{187D4E8C-5C91-4D00-870C-2C45D4EA263C}" srcOrd="1" destOrd="0" presId="urn:microsoft.com/office/officeart/2005/8/layout/hList9"/>
    <dgm:cxn modelId="{4A31D641-1B5D-46D3-B685-0C4DC6EFE71B}" srcId="{00C18FBF-3FF5-4C16-97CF-AF03740D7AB6}" destId="{F2881FB1-6580-4F21-A283-BFAA6F91D5D2}" srcOrd="1" destOrd="0" parTransId="{2D960FDD-BADA-480D-9043-497C56588AD3}" sibTransId="{A5ABDC17-7AB5-4F0E-992A-F9343F5D74EB}"/>
    <dgm:cxn modelId="{16E03549-76FD-4D73-932D-9C88E7D9FF05}" type="presOf" srcId="{DB9FB862-4759-4D6A-84F3-01524B92723B}" destId="{402C2C77-A32C-4D99-9940-12535E1181F2}" srcOrd="0" destOrd="0" presId="urn:microsoft.com/office/officeart/2005/8/layout/hList9"/>
    <dgm:cxn modelId="{3204ED53-15A0-4643-A582-021A785F1BA2}" srcId="{F2881FB1-6580-4F21-A283-BFAA6F91D5D2}" destId="{D5197DDB-D5D2-499F-B255-CF7BB5AE2B43}" srcOrd="0" destOrd="0" parTransId="{B14A4DC9-F40A-4867-ADB8-4BA8A1F83766}" sibTransId="{29F2454A-2FA8-4B3A-AC63-4A0B9FD04A75}"/>
    <dgm:cxn modelId="{B2647B56-8947-4632-AB4A-42CBB9B48494}" type="presOf" srcId="{7FCE83D9-631B-4420-BBFC-CA0AFA59F747}" destId="{7453D9C8-CD6E-4AA4-8A19-7F6F667528F0}" srcOrd="0" destOrd="0" presId="urn:microsoft.com/office/officeart/2005/8/layout/hList9"/>
    <dgm:cxn modelId="{FC7BD086-74EA-4D6C-9657-E916D355F209}" srcId="{6352CA33-6755-44BE-808F-400DA4CF80A7}" destId="{9614A323-64B1-4077-A841-022051EC749A}" srcOrd="0" destOrd="0" parTransId="{E5F6BCBD-B84E-4018-BE9E-BF57FF3B4B36}" sibTransId="{FEC2A79F-8857-403A-A738-E8CE75C965E2}"/>
    <dgm:cxn modelId="{E572418E-4340-4448-940D-253A2FA3B9B3}" srcId="{00C18FBF-3FF5-4C16-97CF-AF03740D7AB6}" destId="{7FCE83D9-631B-4420-BBFC-CA0AFA59F747}" srcOrd="3" destOrd="0" parTransId="{C61EC981-13FA-4710-B079-D35692EEB764}" sibTransId="{1B48A0DE-4031-4D45-86A1-94CDAF68824A}"/>
    <dgm:cxn modelId="{B736D792-8630-4423-BF25-ED6293A18ADD}" type="presOf" srcId="{9614A323-64B1-4077-A841-022051EC749A}" destId="{F8977219-728E-448F-AE8B-46B14F4F17DE}" srcOrd="1" destOrd="0" presId="urn:microsoft.com/office/officeart/2005/8/layout/hList9"/>
    <dgm:cxn modelId="{6C9D5899-99E2-4916-98F9-1660647928E3}" type="presOf" srcId="{DB9FB862-4759-4D6A-84F3-01524B92723B}" destId="{5B88A17E-EFF5-4A04-9CC9-D2131DA9ECCC}" srcOrd="1" destOrd="0" presId="urn:microsoft.com/office/officeart/2005/8/layout/hList9"/>
    <dgm:cxn modelId="{DDB5AD9A-40B0-48EF-AF2C-8CCDA330F7FE}" srcId="{B4F1B46E-22B2-4721-950C-8704487586DC}" destId="{9D72CDD3-5859-43DB-BD75-0C3C30E3DE62}" srcOrd="0" destOrd="0" parTransId="{1D5B1F83-33A7-4298-BC11-2B1252AFAEA5}" sibTransId="{15E25BD4-1EBF-43C2-8885-DBF66B8429E1}"/>
    <dgm:cxn modelId="{2C8317B2-2EBB-4589-86EA-C77B3B6E81AA}" srcId="{00C18FBF-3FF5-4C16-97CF-AF03740D7AB6}" destId="{B4F1B46E-22B2-4721-950C-8704487586DC}" srcOrd="0" destOrd="0" parTransId="{E8A66543-CC4D-4785-A93E-5B125E09F826}" sibTransId="{A7E2530A-34E2-4E9F-BC78-8920BA140C41}"/>
    <dgm:cxn modelId="{2DF4FDC6-9998-45E2-B49B-7BDDAE43878E}" type="presOf" srcId="{B4F1B46E-22B2-4721-950C-8704487586DC}" destId="{FC7ED273-8CFD-43C2-9C05-44FADF3E0637}" srcOrd="0" destOrd="0" presId="urn:microsoft.com/office/officeart/2005/8/layout/hList9"/>
    <dgm:cxn modelId="{A587C2CB-6562-4021-B4BF-D479DBE9444F}" type="presOf" srcId="{D5197DDB-D5D2-499F-B255-CF7BB5AE2B43}" destId="{F660F4B9-35DB-4256-A868-A35C6DCCF6B2}" srcOrd="0" destOrd="0" presId="urn:microsoft.com/office/officeart/2005/8/layout/hList9"/>
    <dgm:cxn modelId="{77F620CE-FC2D-42CF-890C-6A28A43BA06E}" type="presOf" srcId="{F2881FB1-6580-4F21-A283-BFAA6F91D5D2}" destId="{FD776C1E-557E-4553-9447-49B69EEC7907}" srcOrd="0" destOrd="0" presId="urn:microsoft.com/office/officeart/2005/8/layout/hList9"/>
    <dgm:cxn modelId="{AACC54D1-0243-46E9-9624-A663799E8A06}" type="presOf" srcId="{9D72CDD3-5859-43DB-BD75-0C3C30E3DE62}" destId="{6B08AC4B-4CEC-41E5-AE19-47A4E2720563}" srcOrd="0" destOrd="0" presId="urn:microsoft.com/office/officeart/2005/8/layout/hList9"/>
    <dgm:cxn modelId="{82BAE5DD-3A79-4870-9019-1254385E0650}" srcId="{00C18FBF-3FF5-4C16-97CF-AF03740D7AB6}" destId="{6352CA33-6755-44BE-808F-400DA4CF80A7}" srcOrd="2" destOrd="0" parTransId="{AEB59203-63BA-4A96-BADC-40BAEBD9AA40}" sibTransId="{AAB4CF73-4B9B-4AA0-9074-16C2D2AE00A1}"/>
    <dgm:cxn modelId="{59E871E8-E7D2-4CCC-B749-A714977AF5E6}" type="presOf" srcId="{D5197DDB-D5D2-499F-B255-CF7BB5AE2B43}" destId="{10C9E3CF-3A8F-4100-8ACD-91E2373197A2}" srcOrd="1" destOrd="0" presId="urn:microsoft.com/office/officeart/2005/8/layout/hList9"/>
    <dgm:cxn modelId="{70CAB4FC-3D17-49C2-8A7B-F387031FCDCA}" srcId="{7FCE83D9-631B-4420-BBFC-CA0AFA59F747}" destId="{DB9FB862-4759-4D6A-84F3-01524B92723B}" srcOrd="0" destOrd="0" parTransId="{CD1EE44C-3116-420B-89E3-1D797CB25D34}" sibTransId="{4BD4D4A5-043E-4ED5-A5CA-8D46DADC3150}"/>
    <dgm:cxn modelId="{E1D1E23B-EC87-45CC-9E87-38B27A23764D}" type="presParOf" srcId="{0DC7A063-583D-4B0F-88B2-BD54F95D95AF}" destId="{3B23570A-ECC9-4DF8-BCB4-0465C69CBB88}" srcOrd="0" destOrd="0" presId="urn:microsoft.com/office/officeart/2005/8/layout/hList9"/>
    <dgm:cxn modelId="{82537023-5CD7-4BB7-84CF-DE8196338CF2}" type="presParOf" srcId="{0DC7A063-583D-4B0F-88B2-BD54F95D95AF}" destId="{FC66A233-6BBA-46AF-B2F6-28E379B158E2}" srcOrd="1" destOrd="0" presId="urn:microsoft.com/office/officeart/2005/8/layout/hList9"/>
    <dgm:cxn modelId="{5DFED7C8-2E54-4441-B032-3A4788B2A8D3}" type="presParOf" srcId="{FC66A233-6BBA-46AF-B2F6-28E379B158E2}" destId="{46739A04-1AA3-49C6-8EA7-EB1DE975B900}" srcOrd="0" destOrd="0" presId="urn:microsoft.com/office/officeart/2005/8/layout/hList9"/>
    <dgm:cxn modelId="{59D81910-4316-4EAE-9A67-0B3EDF027306}" type="presParOf" srcId="{FC66A233-6BBA-46AF-B2F6-28E379B158E2}" destId="{535C6EC9-8098-42C5-8527-E62FF045E4EB}" srcOrd="1" destOrd="0" presId="urn:microsoft.com/office/officeart/2005/8/layout/hList9"/>
    <dgm:cxn modelId="{C4FBC461-0B5D-4B7E-9CAF-A88B1223F18A}" type="presParOf" srcId="{535C6EC9-8098-42C5-8527-E62FF045E4EB}" destId="{6B08AC4B-4CEC-41E5-AE19-47A4E2720563}" srcOrd="0" destOrd="0" presId="urn:microsoft.com/office/officeart/2005/8/layout/hList9"/>
    <dgm:cxn modelId="{16A1B336-CE68-4171-8D18-284543992BEA}" type="presParOf" srcId="{535C6EC9-8098-42C5-8527-E62FF045E4EB}" destId="{187D4E8C-5C91-4D00-870C-2C45D4EA263C}" srcOrd="1" destOrd="0" presId="urn:microsoft.com/office/officeart/2005/8/layout/hList9"/>
    <dgm:cxn modelId="{DEF99A7A-98F1-424D-AC92-7C6B69A0E544}" type="presParOf" srcId="{0DC7A063-583D-4B0F-88B2-BD54F95D95AF}" destId="{3845DB9A-BEF3-4D5D-B9C7-5FC0456401AC}" srcOrd="2" destOrd="0" presId="urn:microsoft.com/office/officeart/2005/8/layout/hList9"/>
    <dgm:cxn modelId="{ACD8FD0D-39C9-49DB-B77E-B03522FDF5FC}" type="presParOf" srcId="{0DC7A063-583D-4B0F-88B2-BD54F95D95AF}" destId="{FC7ED273-8CFD-43C2-9C05-44FADF3E0637}" srcOrd="3" destOrd="0" presId="urn:microsoft.com/office/officeart/2005/8/layout/hList9"/>
    <dgm:cxn modelId="{2C72EC61-81F4-4DCD-A533-255CBC66AE34}" type="presParOf" srcId="{0DC7A063-583D-4B0F-88B2-BD54F95D95AF}" destId="{13C564B0-C27E-4ABA-AFDA-59E145B256BA}" srcOrd="4" destOrd="0" presId="urn:microsoft.com/office/officeart/2005/8/layout/hList9"/>
    <dgm:cxn modelId="{775600F8-FCFE-4862-8108-85F84EA9DEE2}" type="presParOf" srcId="{0DC7A063-583D-4B0F-88B2-BD54F95D95AF}" destId="{6300E233-87DF-4270-9808-160BFEB8A5BE}" srcOrd="5" destOrd="0" presId="urn:microsoft.com/office/officeart/2005/8/layout/hList9"/>
    <dgm:cxn modelId="{AE3B7A69-67E7-41D2-BC1A-3586A3CC259D}" type="presParOf" srcId="{0DC7A063-583D-4B0F-88B2-BD54F95D95AF}" destId="{6E53DEF7-499E-42EE-802D-59B2F8915392}" srcOrd="6" destOrd="0" presId="urn:microsoft.com/office/officeart/2005/8/layout/hList9"/>
    <dgm:cxn modelId="{76A9B804-07B5-4060-AA61-249A1765ECB9}" type="presParOf" srcId="{6E53DEF7-499E-42EE-802D-59B2F8915392}" destId="{E08C30D1-35EA-4D05-9731-5D01E3FCBD09}" srcOrd="0" destOrd="0" presId="urn:microsoft.com/office/officeart/2005/8/layout/hList9"/>
    <dgm:cxn modelId="{6162898E-21FD-497B-BFEE-B78CF45F7D9A}" type="presParOf" srcId="{6E53DEF7-499E-42EE-802D-59B2F8915392}" destId="{2F3BD88A-9166-4A26-B941-B9BAEE1A11D5}" srcOrd="1" destOrd="0" presId="urn:microsoft.com/office/officeart/2005/8/layout/hList9"/>
    <dgm:cxn modelId="{71D4EFDE-15BC-4327-9242-5F72F9DAFAD4}" type="presParOf" srcId="{2F3BD88A-9166-4A26-B941-B9BAEE1A11D5}" destId="{F660F4B9-35DB-4256-A868-A35C6DCCF6B2}" srcOrd="0" destOrd="0" presId="urn:microsoft.com/office/officeart/2005/8/layout/hList9"/>
    <dgm:cxn modelId="{9B414BA4-2018-40DF-8E7D-AD7E78EF0217}" type="presParOf" srcId="{2F3BD88A-9166-4A26-B941-B9BAEE1A11D5}" destId="{10C9E3CF-3A8F-4100-8ACD-91E2373197A2}" srcOrd="1" destOrd="0" presId="urn:microsoft.com/office/officeart/2005/8/layout/hList9"/>
    <dgm:cxn modelId="{D8406746-50BE-425E-A523-9ED524500743}" type="presParOf" srcId="{0DC7A063-583D-4B0F-88B2-BD54F95D95AF}" destId="{69136330-53DB-4978-A56B-160862279381}" srcOrd="7" destOrd="0" presId="urn:microsoft.com/office/officeart/2005/8/layout/hList9"/>
    <dgm:cxn modelId="{A91BC494-75AC-4CCA-8CC1-7E9884C2F3AD}" type="presParOf" srcId="{0DC7A063-583D-4B0F-88B2-BD54F95D95AF}" destId="{FD776C1E-557E-4553-9447-49B69EEC7907}" srcOrd="8" destOrd="0" presId="urn:microsoft.com/office/officeart/2005/8/layout/hList9"/>
    <dgm:cxn modelId="{487F9920-08DF-4AC5-BA64-D35F42602B66}" type="presParOf" srcId="{0DC7A063-583D-4B0F-88B2-BD54F95D95AF}" destId="{FC2522F1-14BB-4B37-B60E-2E8A7E8A6C30}" srcOrd="9" destOrd="0" presId="urn:microsoft.com/office/officeart/2005/8/layout/hList9"/>
    <dgm:cxn modelId="{DC194D92-7E98-42DD-A8CA-BCD1EDD2C95D}" type="presParOf" srcId="{0DC7A063-583D-4B0F-88B2-BD54F95D95AF}" destId="{2C2F6211-85A7-47FE-9239-DE94DF41A263}" srcOrd="10" destOrd="0" presId="urn:microsoft.com/office/officeart/2005/8/layout/hList9"/>
    <dgm:cxn modelId="{575F4FD6-9E0F-4F5E-88EE-9B265B6FD4F4}" type="presParOf" srcId="{0DC7A063-583D-4B0F-88B2-BD54F95D95AF}" destId="{7B0C2EAE-70CB-4160-863D-210C3C66D5FD}" srcOrd="11" destOrd="0" presId="urn:microsoft.com/office/officeart/2005/8/layout/hList9"/>
    <dgm:cxn modelId="{8AE96C49-A416-4FC7-84EE-2BDAF35C57FF}" type="presParOf" srcId="{7B0C2EAE-70CB-4160-863D-210C3C66D5FD}" destId="{5AF3752E-55A6-443C-AD35-C49DF50A4566}" srcOrd="0" destOrd="0" presId="urn:microsoft.com/office/officeart/2005/8/layout/hList9"/>
    <dgm:cxn modelId="{235B263C-399E-4245-95BD-2AA1F19D4AB4}" type="presParOf" srcId="{7B0C2EAE-70CB-4160-863D-210C3C66D5FD}" destId="{53567A66-F0E9-4EF8-ADA9-764BA36AA6A9}" srcOrd="1" destOrd="0" presId="urn:microsoft.com/office/officeart/2005/8/layout/hList9"/>
    <dgm:cxn modelId="{265DA8D6-D429-4956-8CB8-10EE7EF20F0C}" type="presParOf" srcId="{53567A66-F0E9-4EF8-ADA9-764BA36AA6A9}" destId="{AD2806AC-6A03-4F05-9F4D-F72EA0E56FBF}" srcOrd="0" destOrd="0" presId="urn:microsoft.com/office/officeart/2005/8/layout/hList9"/>
    <dgm:cxn modelId="{35A8C2CA-EB30-45FD-8152-A7470BE42B4C}" type="presParOf" srcId="{53567A66-F0E9-4EF8-ADA9-764BA36AA6A9}" destId="{F8977219-728E-448F-AE8B-46B14F4F17DE}" srcOrd="1" destOrd="0" presId="urn:microsoft.com/office/officeart/2005/8/layout/hList9"/>
    <dgm:cxn modelId="{EF3F399A-E096-436A-AD74-CF747D62B02A}" type="presParOf" srcId="{0DC7A063-583D-4B0F-88B2-BD54F95D95AF}" destId="{FBCC4E74-37C0-494F-ABC0-7D18132E1437}" srcOrd="12" destOrd="0" presId="urn:microsoft.com/office/officeart/2005/8/layout/hList9"/>
    <dgm:cxn modelId="{5EA17F20-F6C6-4B5A-AFEB-38BD8F975065}" type="presParOf" srcId="{0DC7A063-583D-4B0F-88B2-BD54F95D95AF}" destId="{89E6DA6E-7A23-44BD-8A99-378091FF741D}" srcOrd="13" destOrd="0" presId="urn:microsoft.com/office/officeart/2005/8/layout/hList9"/>
    <dgm:cxn modelId="{463280A8-1DBA-4FE7-B5B2-8151A298EB35}" type="presParOf" srcId="{0DC7A063-583D-4B0F-88B2-BD54F95D95AF}" destId="{E966790E-26B5-4EB8-981F-1094BF4B7611}" srcOrd="14" destOrd="0" presId="urn:microsoft.com/office/officeart/2005/8/layout/hList9"/>
    <dgm:cxn modelId="{A4221FEF-656B-43DD-8382-199EAB5F1E7B}" type="presParOf" srcId="{0DC7A063-583D-4B0F-88B2-BD54F95D95AF}" destId="{229B7655-E1F4-4CF5-84B8-30F0491D32B5}" srcOrd="15" destOrd="0" presId="urn:microsoft.com/office/officeart/2005/8/layout/hList9"/>
    <dgm:cxn modelId="{48FA6F14-4694-4C77-8D75-48D3A22A3540}" type="presParOf" srcId="{0DC7A063-583D-4B0F-88B2-BD54F95D95AF}" destId="{F85FFCDF-8E5F-492B-B22D-55A08EACE783}" srcOrd="16" destOrd="0" presId="urn:microsoft.com/office/officeart/2005/8/layout/hList9"/>
    <dgm:cxn modelId="{3995A447-6B53-4DFA-8494-06C3A1F8D7F7}" type="presParOf" srcId="{F85FFCDF-8E5F-492B-B22D-55A08EACE783}" destId="{600B3FB2-1315-4A84-8613-B445666BC7D2}" srcOrd="0" destOrd="0" presId="urn:microsoft.com/office/officeart/2005/8/layout/hList9"/>
    <dgm:cxn modelId="{C652D75D-BE73-43BB-9138-B232AAF272A1}" type="presParOf" srcId="{F85FFCDF-8E5F-492B-B22D-55A08EACE783}" destId="{E47C73E9-FBEE-4370-9B3F-E04EB7C4023A}" srcOrd="1" destOrd="0" presId="urn:microsoft.com/office/officeart/2005/8/layout/hList9"/>
    <dgm:cxn modelId="{5F19BD3C-10AC-4F51-A8FD-00351A52371B}" type="presParOf" srcId="{E47C73E9-FBEE-4370-9B3F-E04EB7C4023A}" destId="{402C2C77-A32C-4D99-9940-12535E1181F2}" srcOrd="0" destOrd="0" presId="urn:microsoft.com/office/officeart/2005/8/layout/hList9"/>
    <dgm:cxn modelId="{1D14EEBA-2351-4066-8BB7-C42885F1D780}" type="presParOf" srcId="{E47C73E9-FBEE-4370-9B3F-E04EB7C4023A}" destId="{5B88A17E-EFF5-4A04-9CC9-D2131DA9ECCC}" srcOrd="1" destOrd="0" presId="urn:microsoft.com/office/officeart/2005/8/layout/hList9"/>
    <dgm:cxn modelId="{ADA815FB-429E-4ABD-97FC-4AEA97B4630C}" type="presParOf" srcId="{0DC7A063-583D-4B0F-88B2-BD54F95D95AF}" destId="{9051EF7D-7D6C-4B43-A6C4-239F9933C94D}" srcOrd="17" destOrd="0" presId="urn:microsoft.com/office/officeart/2005/8/layout/hList9"/>
    <dgm:cxn modelId="{7961C21C-3FE8-4B71-95E5-AB5835F91CC1}" type="presParOf" srcId="{0DC7A063-583D-4B0F-88B2-BD54F95D95AF}" destId="{7453D9C8-CD6E-4AA4-8A19-7F6F667528F0}" srcOrd="1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08AC4B-4CEC-41E5-AE19-47A4E2720563}">
      <dsp:nvSpPr>
        <dsp:cNvPr id="0" name=""/>
        <dsp:cNvSpPr/>
      </dsp:nvSpPr>
      <dsp:spPr>
        <a:xfrm>
          <a:off x="837977" y="0"/>
          <a:ext cx="1467956" cy="168438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0688" rIns="170688" bIns="170688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kern="1200" dirty="0">
              <a:latin typeface="Leelawadee" panose="020B0502040204020203" pitchFamily="34" charset="-34"/>
              <a:cs typeface="Leelawadee" panose="020B0502040204020203" pitchFamily="34" charset="-34"/>
            </a:rPr>
            <a:t>บททั่วไป</a:t>
          </a:r>
          <a:endParaRPr lang="en-US" sz="2400" kern="1200" dirty="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1072850" y="0"/>
        <a:ext cx="1233083" cy="1684382"/>
      </dsp:txXfrm>
    </dsp:sp>
    <dsp:sp modelId="{FC7ED273-8CFD-43C2-9C05-44FADF3E0637}">
      <dsp:nvSpPr>
        <dsp:cNvPr id="0" name=""/>
        <dsp:cNvSpPr/>
      </dsp:nvSpPr>
      <dsp:spPr>
        <a:xfrm>
          <a:off x="121433" y="0"/>
          <a:ext cx="978637" cy="978637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500" kern="1200" dirty="0">
              <a:latin typeface="Leelawadee" panose="020B0502040204020203" pitchFamily="34" charset="-34"/>
              <a:cs typeface="Leelawadee" panose="020B0502040204020203" pitchFamily="34" charset="-34"/>
            </a:rPr>
            <a:t>ครั้งที่ 1</a:t>
          </a:r>
          <a:endParaRPr lang="en-US" sz="2500" kern="1200" dirty="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264751" y="143318"/>
        <a:ext cx="692001" cy="692001"/>
      </dsp:txXfrm>
    </dsp:sp>
    <dsp:sp modelId="{F660F4B9-35DB-4256-A868-A35C6DCCF6B2}">
      <dsp:nvSpPr>
        <dsp:cNvPr id="0" name=""/>
        <dsp:cNvSpPr/>
      </dsp:nvSpPr>
      <dsp:spPr>
        <a:xfrm>
          <a:off x="3201588" y="779509"/>
          <a:ext cx="1467956" cy="185849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63576" rIns="163576" bIns="163576" numCol="1" spcCol="1270" rtlCol="0" anchor="ctr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300" kern="1200" dirty="0">
              <a:latin typeface="Leelawadee" panose="020B0502040204020203" pitchFamily="34" charset="-34"/>
              <a:cs typeface="Leelawadee" panose="020B0502040204020203" pitchFamily="34" charset="-34"/>
            </a:rPr>
            <a:t>บ่อเกิดแห่งหนี้และวัตถุแห่งหนี้</a:t>
          </a:r>
          <a:endParaRPr lang="en-US" sz="2300" kern="1200" dirty="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3436461" y="779509"/>
        <a:ext cx="1233083" cy="1858491"/>
      </dsp:txXfrm>
    </dsp:sp>
    <dsp:sp modelId="{FD776C1E-557E-4553-9447-49B69EEC7907}">
      <dsp:nvSpPr>
        <dsp:cNvPr id="0" name=""/>
        <dsp:cNvSpPr/>
      </dsp:nvSpPr>
      <dsp:spPr>
        <a:xfrm>
          <a:off x="2468456" y="290185"/>
          <a:ext cx="978637" cy="978637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500" kern="1200" dirty="0">
              <a:latin typeface="Leelawadee" panose="020B0502040204020203" pitchFamily="34" charset="-34"/>
              <a:cs typeface="Leelawadee" panose="020B0502040204020203" pitchFamily="34" charset="-34"/>
            </a:rPr>
            <a:t>ครั้งที่ </a:t>
          </a:r>
          <a:r>
            <a:rPr lang="th-th" sz="2500" kern="1200" dirty="0">
              <a:latin typeface="Leelawadee" panose="020B0502040204020203" pitchFamily="34" charset="-34"/>
              <a:cs typeface="Leelawadee" panose="020B0502040204020203" pitchFamily="34" charset="-34"/>
            </a:rPr>
            <a:t>2</a:t>
          </a:r>
          <a:endParaRPr lang="en-US" sz="2500" kern="1200" dirty="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2611774" y="433503"/>
        <a:ext cx="692001" cy="692001"/>
      </dsp:txXfrm>
    </dsp:sp>
    <dsp:sp modelId="{AD2806AC-6A03-4F05-9F4D-F72EA0E56FBF}">
      <dsp:nvSpPr>
        <dsp:cNvPr id="0" name=""/>
        <dsp:cNvSpPr/>
      </dsp:nvSpPr>
      <dsp:spPr>
        <a:xfrm>
          <a:off x="5648183" y="1643459"/>
          <a:ext cx="1467956" cy="167441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6464" rIns="156464" bIns="156464" numCol="1" spcCol="1270" rtlCol="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kern="1200" dirty="0">
              <a:latin typeface="Leelawadee" panose="020B0502040204020203" pitchFamily="34" charset="-34"/>
              <a:cs typeface="Leelawadee" panose="020B0502040204020203" pitchFamily="34" charset="-34"/>
            </a:rPr>
            <a:t>เจ้าหนี้และลูกหนี้ผิดนัด</a:t>
          </a:r>
          <a:endParaRPr lang="en-US" sz="2200" kern="1200" dirty="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5883056" y="1643459"/>
        <a:ext cx="1233083" cy="1674415"/>
      </dsp:txXfrm>
    </dsp:sp>
    <dsp:sp modelId="{89E6DA6E-7A23-44BD-8A99-378091FF741D}">
      <dsp:nvSpPr>
        <dsp:cNvPr id="0" name=""/>
        <dsp:cNvSpPr/>
      </dsp:nvSpPr>
      <dsp:spPr>
        <a:xfrm>
          <a:off x="4948242" y="1297301"/>
          <a:ext cx="978637" cy="978637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500" kern="1200" dirty="0">
              <a:latin typeface="Leelawadee" panose="020B0502040204020203" pitchFamily="34" charset="-34"/>
              <a:cs typeface="Leelawadee" panose="020B0502040204020203" pitchFamily="34" charset="-34"/>
            </a:rPr>
            <a:t>ครั้งที่ </a:t>
          </a:r>
          <a:r>
            <a:rPr lang="th-th" sz="2500" kern="1200" dirty="0">
              <a:latin typeface="Leelawadee" panose="020B0502040204020203" pitchFamily="34" charset="-34"/>
              <a:cs typeface="Leelawadee" panose="020B0502040204020203" pitchFamily="34" charset="-34"/>
            </a:rPr>
            <a:t>3</a:t>
          </a:r>
          <a:endParaRPr lang="en-US" sz="2500" kern="1200" dirty="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5091560" y="1440619"/>
        <a:ext cx="692001" cy="692001"/>
      </dsp:txXfrm>
    </dsp:sp>
    <dsp:sp modelId="{402C2C77-A32C-4D99-9940-12535E1181F2}">
      <dsp:nvSpPr>
        <dsp:cNvPr id="0" name=""/>
        <dsp:cNvSpPr/>
      </dsp:nvSpPr>
      <dsp:spPr>
        <a:xfrm>
          <a:off x="8131785" y="1477526"/>
          <a:ext cx="1467956" cy="184034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6464" rIns="156464" bIns="156464" numCol="1" spcCol="1270" rtlCol="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kern="1200" dirty="0">
              <a:latin typeface="Leelawadee" panose="020B0502040204020203" pitchFamily="34" charset="-34"/>
              <a:cs typeface="Leelawadee" panose="020B0502040204020203" pitchFamily="34" charset="-34"/>
            </a:rPr>
            <a:t>สิทธิเรียกร้องให้ลูกหนี้ชำระหนี้</a:t>
          </a:r>
          <a:endParaRPr lang="en-US" sz="2200" kern="1200" dirty="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8366658" y="1477526"/>
        <a:ext cx="1233083" cy="1840348"/>
      </dsp:txXfrm>
    </dsp:sp>
    <dsp:sp modelId="{7453D9C8-CD6E-4AA4-8A19-7F6F667528F0}">
      <dsp:nvSpPr>
        <dsp:cNvPr id="0" name=""/>
        <dsp:cNvSpPr/>
      </dsp:nvSpPr>
      <dsp:spPr>
        <a:xfrm>
          <a:off x="7411436" y="1811722"/>
          <a:ext cx="978637" cy="978637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500" kern="1200" dirty="0">
              <a:latin typeface="Leelawadee" panose="020B0502040204020203" pitchFamily="34" charset="-34"/>
              <a:cs typeface="Leelawadee" panose="020B0502040204020203" pitchFamily="34" charset="-34"/>
            </a:rPr>
            <a:t>ครั้งที่</a:t>
          </a:r>
          <a:r>
            <a:rPr lang="th-th" sz="2500" kern="1200" dirty="0">
              <a:latin typeface="Leelawadee" panose="020B0502040204020203" pitchFamily="34" charset="-34"/>
              <a:cs typeface="Leelawadee" panose="020B0502040204020203" pitchFamily="34" charset="-34"/>
            </a:rPr>
            <a:t>4</a:t>
          </a:r>
          <a:endParaRPr lang="en-US" sz="2500" kern="1200" dirty="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7554754" y="1955040"/>
        <a:ext cx="692001" cy="6920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08AC4B-4CEC-41E5-AE19-47A4E2720563}">
      <dsp:nvSpPr>
        <dsp:cNvPr id="0" name=""/>
        <dsp:cNvSpPr/>
      </dsp:nvSpPr>
      <dsp:spPr>
        <a:xfrm>
          <a:off x="837977" y="0"/>
          <a:ext cx="1467956" cy="204115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9352" rIns="149352" bIns="149352" numCol="1" spcCol="1270" rtlCol="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100" kern="1200" dirty="0">
              <a:latin typeface="Leelawadee" panose="020B0502040204020203" pitchFamily="34" charset="-34"/>
              <a:cs typeface="Leelawadee" panose="020B0502040204020203" pitchFamily="34" charset="-34"/>
            </a:rPr>
            <a:t>ค่าสินไหมทดแทน</a:t>
          </a:r>
          <a:endParaRPr lang="en-US" sz="2100" kern="1200" dirty="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1072850" y="0"/>
        <a:ext cx="1233083" cy="2041157"/>
      </dsp:txXfrm>
    </dsp:sp>
    <dsp:sp modelId="{FC7ED273-8CFD-43C2-9C05-44FADF3E0637}">
      <dsp:nvSpPr>
        <dsp:cNvPr id="0" name=""/>
        <dsp:cNvSpPr/>
      </dsp:nvSpPr>
      <dsp:spPr>
        <a:xfrm>
          <a:off x="121433" y="0"/>
          <a:ext cx="978637" cy="978637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500" kern="1200" dirty="0">
              <a:latin typeface="Leelawadee" panose="020B0502040204020203" pitchFamily="34" charset="-34"/>
              <a:cs typeface="Leelawadee" panose="020B0502040204020203" pitchFamily="34" charset="-34"/>
            </a:rPr>
            <a:t>ครั้งที่ 5</a:t>
          </a:r>
          <a:endParaRPr lang="en-US" sz="2500" kern="1200" dirty="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264751" y="143318"/>
        <a:ext cx="692001" cy="692001"/>
      </dsp:txXfrm>
    </dsp:sp>
    <dsp:sp modelId="{F660F4B9-35DB-4256-A868-A35C6DCCF6B2}">
      <dsp:nvSpPr>
        <dsp:cNvPr id="0" name=""/>
        <dsp:cNvSpPr/>
      </dsp:nvSpPr>
      <dsp:spPr>
        <a:xfrm>
          <a:off x="3201588" y="572013"/>
          <a:ext cx="1467956" cy="227348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9352" rIns="149352" bIns="149352" numCol="1" spcCol="1270" rtlCol="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100" kern="1200" dirty="0">
              <a:latin typeface="Leelawadee" panose="020B0502040204020203" pitchFamily="34" charset="-34"/>
              <a:cs typeface="Leelawadee" panose="020B0502040204020203" pitchFamily="34" charset="-34"/>
            </a:rPr>
            <a:t>การชำระหนี้กลายเป็นพ้นวิสัย</a:t>
          </a:r>
          <a:endParaRPr lang="en-US" sz="2100" kern="1200" dirty="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3436461" y="572013"/>
        <a:ext cx="1233083" cy="2273484"/>
      </dsp:txXfrm>
    </dsp:sp>
    <dsp:sp modelId="{FD776C1E-557E-4553-9447-49B69EEC7907}">
      <dsp:nvSpPr>
        <dsp:cNvPr id="0" name=""/>
        <dsp:cNvSpPr/>
      </dsp:nvSpPr>
      <dsp:spPr>
        <a:xfrm>
          <a:off x="2468456" y="82688"/>
          <a:ext cx="978637" cy="978637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500" kern="1200" dirty="0">
              <a:latin typeface="Leelawadee" panose="020B0502040204020203" pitchFamily="34" charset="-34"/>
              <a:cs typeface="Leelawadee" panose="020B0502040204020203" pitchFamily="34" charset="-34"/>
            </a:rPr>
            <a:t>ครั้งที่ 6</a:t>
          </a:r>
          <a:endParaRPr lang="en-US" sz="2500" kern="1200" dirty="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2611774" y="226006"/>
        <a:ext cx="692001" cy="692001"/>
      </dsp:txXfrm>
    </dsp:sp>
    <dsp:sp modelId="{AD2806AC-6A03-4F05-9F4D-F72EA0E56FBF}">
      <dsp:nvSpPr>
        <dsp:cNvPr id="0" name=""/>
        <dsp:cNvSpPr/>
      </dsp:nvSpPr>
      <dsp:spPr>
        <a:xfrm>
          <a:off x="5648183" y="1260219"/>
          <a:ext cx="1467956" cy="205765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kern="1200" dirty="0">
              <a:latin typeface="Leelawadee" panose="020B0502040204020203" pitchFamily="34" charset="-34"/>
              <a:cs typeface="Leelawadee" panose="020B0502040204020203" pitchFamily="34" charset="-34"/>
            </a:rPr>
            <a:t>รับช่วงสิทธิและรับช่วงทรัพย์</a:t>
          </a:r>
          <a:endParaRPr lang="en-US" sz="2000" kern="1200" dirty="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5883056" y="1260219"/>
        <a:ext cx="1233083" cy="2057655"/>
      </dsp:txXfrm>
    </dsp:sp>
    <dsp:sp modelId="{89E6DA6E-7A23-44BD-8A99-378091FF741D}">
      <dsp:nvSpPr>
        <dsp:cNvPr id="0" name=""/>
        <dsp:cNvSpPr/>
      </dsp:nvSpPr>
      <dsp:spPr>
        <a:xfrm>
          <a:off x="4948242" y="1089805"/>
          <a:ext cx="978637" cy="978637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500" kern="1200" dirty="0">
              <a:latin typeface="Leelawadee" panose="020B0502040204020203" pitchFamily="34" charset="-34"/>
              <a:cs typeface="Leelawadee" panose="020B0502040204020203" pitchFamily="34" charset="-34"/>
            </a:rPr>
            <a:t>ครั้งที่ 7</a:t>
          </a:r>
          <a:endParaRPr lang="en-US" sz="2500" kern="1200" dirty="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5091560" y="1233123"/>
        <a:ext cx="692001" cy="692001"/>
      </dsp:txXfrm>
    </dsp:sp>
    <dsp:sp modelId="{402C2C77-A32C-4D99-9940-12535E1181F2}">
      <dsp:nvSpPr>
        <dsp:cNvPr id="0" name=""/>
        <dsp:cNvSpPr/>
      </dsp:nvSpPr>
      <dsp:spPr>
        <a:xfrm>
          <a:off x="8131785" y="1128908"/>
          <a:ext cx="1467956" cy="218896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5128" rIns="135128" bIns="135128" numCol="1" spcCol="1270" rtlCol="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900" kern="1200" dirty="0">
              <a:latin typeface="Leelawadee" panose="020B0502040204020203" pitchFamily="34" charset="-34"/>
              <a:cs typeface="Leelawadee" panose="020B0502040204020203" pitchFamily="34" charset="-34"/>
            </a:rPr>
            <a:t>การใช้สิทธิเรียกร้องของลูกหนี้ และเพิกถอนการฉ้อฉล</a:t>
          </a:r>
          <a:endParaRPr lang="en-US" sz="1900" kern="1200" dirty="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8366658" y="1128908"/>
        <a:ext cx="1233083" cy="2188966"/>
      </dsp:txXfrm>
    </dsp:sp>
    <dsp:sp modelId="{7453D9C8-CD6E-4AA4-8A19-7F6F667528F0}">
      <dsp:nvSpPr>
        <dsp:cNvPr id="0" name=""/>
        <dsp:cNvSpPr/>
      </dsp:nvSpPr>
      <dsp:spPr>
        <a:xfrm>
          <a:off x="7411436" y="1604226"/>
          <a:ext cx="978637" cy="978637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500" kern="1200" dirty="0">
              <a:latin typeface="Leelawadee" panose="020B0502040204020203" pitchFamily="34" charset="-34"/>
              <a:cs typeface="Leelawadee" panose="020B0502040204020203" pitchFamily="34" charset="-34"/>
            </a:rPr>
            <a:t>ครั้งที่8</a:t>
          </a:r>
          <a:endParaRPr lang="en-US" sz="2500" kern="1200" dirty="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7554754" y="1747544"/>
        <a:ext cx="692001" cy="6920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08AC4B-4CEC-41E5-AE19-47A4E2720563}">
      <dsp:nvSpPr>
        <dsp:cNvPr id="0" name=""/>
        <dsp:cNvSpPr/>
      </dsp:nvSpPr>
      <dsp:spPr>
        <a:xfrm>
          <a:off x="837977" y="0"/>
          <a:ext cx="1467956" cy="152816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7800" rIns="177800" bIns="177800" numCol="1" spcCol="1270" rtlCol="0" anchor="ctr" anchorCtr="0">
          <a:noAutofit/>
        </a:bodyPr>
        <a:lstStyle/>
        <a:p>
          <a:pPr marL="0" lvl="0" indent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500" kern="1200" dirty="0">
              <a:latin typeface="Leelawadee" panose="020B0502040204020203" pitchFamily="34" charset="-34"/>
              <a:cs typeface="Leelawadee" panose="020B0502040204020203" pitchFamily="34" charset="-34"/>
            </a:rPr>
            <a:t>สิทธิยึดหน่วง</a:t>
          </a:r>
          <a:endParaRPr lang="en-US" sz="2500" kern="1200" dirty="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1072850" y="0"/>
        <a:ext cx="1233083" cy="1528163"/>
      </dsp:txXfrm>
    </dsp:sp>
    <dsp:sp modelId="{FC7ED273-8CFD-43C2-9C05-44FADF3E0637}">
      <dsp:nvSpPr>
        <dsp:cNvPr id="0" name=""/>
        <dsp:cNvSpPr/>
      </dsp:nvSpPr>
      <dsp:spPr>
        <a:xfrm>
          <a:off x="121433" y="0"/>
          <a:ext cx="978637" cy="978637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500" kern="1200" dirty="0">
              <a:latin typeface="Leelawadee" panose="020B0502040204020203" pitchFamily="34" charset="-34"/>
              <a:cs typeface="Leelawadee" panose="020B0502040204020203" pitchFamily="34" charset="-34"/>
            </a:rPr>
            <a:t>ครั้งที่ 9</a:t>
          </a:r>
          <a:endParaRPr lang="en-US" sz="2500" kern="1200" dirty="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264751" y="143318"/>
        <a:ext cx="692001" cy="692001"/>
      </dsp:txXfrm>
    </dsp:sp>
    <dsp:sp modelId="{F660F4B9-35DB-4256-A868-A35C6DCCF6B2}">
      <dsp:nvSpPr>
        <dsp:cNvPr id="0" name=""/>
        <dsp:cNvSpPr/>
      </dsp:nvSpPr>
      <dsp:spPr>
        <a:xfrm>
          <a:off x="3201588" y="866681"/>
          <a:ext cx="1467956" cy="160271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0688" rIns="170688" bIns="170688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kern="1200" dirty="0">
              <a:latin typeface="Leelawadee" panose="020B0502040204020203" pitchFamily="34" charset="-34"/>
              <a:cs typeface="Leelawadee" panose="020B0502040204020203" pitchFamily="34" charset="-34"/>
            </a:rPr>
            <a:t>เจ้าหนี้ลูกหนี้ร่วม</a:t>
          </a:r>
          <a:endParaRPr lang="en-US" sz="2400" kern="1200" dirty="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3436461" y="866681"/>
        <a:ext cx="1233083" cy="1602713"/>
      </dsp:txXfrm>
    </dsp:sp>
    <dsp:sp modelId="{FD776C1E-557E-4553-9447-49B69EEC7907}">
      <dsp:nvSpPr>
        <dsp:cNvPr id="0" name=""/>
        <dsp:cNvSpPr/>
      </dsp:nvSpPr>
      <dsp:spPr>
        <a:xfrm>
          <a:off x="2468456" y="377357"/>
          <a:ext cx="978637" cy="978637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500" kern="1200" dirty="0">
              <a:latin typeface="Leelawadee" panose="020B0502040204020203" pitchFamily="34" charset="-34"/>
              <a:cs typeface="Leelawadee" panose="020B0502040204020203" pitchFamily="34" charset="-34"/>
            </a:rPr>
            <a:t>ครั้งที่ 10</a:t>
          </a:r>
          <a:endParaRPr lang="en-US" sz="2500" kern="1200" dirty="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2611774" y="520675"/>
        <a:ext cx="692001" cy="692001"/>
      </dsp:txXfrm>
    </dsp:sp>
    <dsp:sp modelId="{AD2806AC-6A03-4F05-9F4D-F72EA0E56FBF}">
      <dsp:nvSpPr>
        <dsp:cNvPr id="0" name=""/>
        <dsp:cNvSpPr/>
      </dsp:nvSpPr>
      <dsp:spPr>
        <a:xfrm>
          <a:off x="5648183" y="1633727"/>
          <a:ext cx="1467956" cy="168414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0688" rIns="170688" bIns="170688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kern="1200" dirty="0">
              <a:latin typeface="Leelawadee" panose="020B0502040204020203" pitchFamily="34" charset="-34"/>
              <a:cs typeface="Leelawadee" panose="020B0502040204020203" pitchFamily="34" charset="-34"/>
            </a:rPr>
            <a:t>การโอนสิทธิเรียกร้อง</a:t>
          </a:r>
          <a:endParaRPr lang="en-US" sz="2400" kern="1200" dirty="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5883056" y="1633727"/>
        <a:ext cx="1233083" cy="1684147"/>
      </dsp:txXfrm>
    </dsp:sp>
    <dsp:sp modelId="{89E6DA6E-7A23-44BD-8A99-378091FF741D}">
      <dsp:nvSpPr>
        <dsp:cNvPr id="0" name=""/>
        <dsp:cNvSpPr/>
      </dsp:nvSpPr>
      <dsp:spPr>
        <a:xfrm>
          <a:off x="4948242" y="1384473"/>
          <a:ext cx="978637" cy="978637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500" kern="1200" dirty="0">
              <a:latin typeface="Leelawadee" panose="020B0502040204020203" pitchFamily="34" charset="-34"/>
              <a:cs typeface="Leelawadee" panose="020B0502040204020203" pitchFamily="34" charset="-34"/>
            </a:rPr>
            <a:t>ครั้งที่ 11</a:t>
          </a:r>
          <a:endParaRPr lang="en-US" sz="2500" kern="1200" dirty="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5091560" y="1527791"/>
        <a:ext cx="692001" cy="692001"/>
      </dsp:txXfrm>
    </dsp:sp>
    <dsp:sp modelId="{402C2C77-A32C-4D99-9940-12535E1181F2}">
      <dsp:nvSpPr>
        <dsp:cNvPr id="0" name=""/>
        <dsp:cNvSpPr/>
      </dsp:nvSpPr>
      <dsp:spPr>
        <a:xfrm>
          <a:off x="8131785" y="1789702"/>
          <a:ext cx="1467956" cy="15281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63576" rIns="163576" bIns="163576" numCol="1" spcCol="1270" rtlCol="0" anchor="ctr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300" kern="1200" dirty="0">
              <a:latin typeface="Leelawadee" panose="020B0502040204020203" pitchFamily="34" charset="-34"/>
              <a:cs typeface="Leelawadee" panose="020B0502040204020203" pitchFamily="34" charset="-34"/>
            </a:rPr>
            <a:t>ความระงับแห่งหนี้</a:t>
          </a:r>
          <a:endParaRPr lang="en-US" sz="2300" kern="1200" dirty="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8366658" y="1789702"/>
        <a:ext cx="1233083" cy="1528172"/>
      </dsp:txXfrm>
    </dsp:sp>
    <dsp:sp modelId="{7453D9C8-CD6E-4AA4-8A19-7F6F667528F0}">
      <dsp:nvSpPr>
        <dsp:cNvPr id="0" name=""/>
        <dsp:cNvSpPr/>
      </dsp:nvSpPr>
      <dsp:spPr>
        <a:xfrm>
          <a:off x="7411436" y="1898894"/>
          <a:ext cx="978637" cy="978637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500" kern="1200" dirty="0">
              <a:latin typeface="Leelawadee" panose="020B0502040204020203" pitchFamily="34" charset="-34"/>
              <a:cs typeface="Leelawadee" panose="020B0502040204020203" pitchFamily="34" charset="-34"/>
            </a:rPr>
            <a:t>ครั้งที่12</a:t>
          </a:r>
          <a:endParaRPr lang="en-US" sz="2500" kern="1200" dirty="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7554754" y="2042212"/>
        <a:ext cx="692001" cy="6920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r>
              <a:rPr lang="th-TH" dirty="0">
                <a:latin typeface="Leelawadee" panose="020B0502040204020203" pitchFamily="34" charset="-34"/>
                <a:cs typeface="Leelawadee" panose="020B0502040204020203" pitchFamily="34" charset="-34"/>
              </a:rPr>
              <a:t>​</a:t>
            </a:r>
            <a:fld id="{A50FE73A-AABD-42A6-A287-4FCED66E14B4}" type="datetime1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pPr algn="r" rtl="0"/>
              <a:t>24/06/63</a:t>
            </a:fld>
            <a:r>
              <a:rPr lang="th-TH" dirty="0">
                <a:latin typeface="Leelawadee" panose="020B0502040204020203" pitchFamily="34" charset="-34"/>
                <a:cs typeface="Leelawadee" panose="020B0502040204020203" pitchFamily="34" charset="-34"/>
              </a:rPr>
              <a:t>​</a:t>
            </a: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pPr algn="r" rtl="0"/>
              <a:t>‹#›</a:t>
            </a:fld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 noProof="0" dirty="0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algn="r"/>
            <a:r>
              <a:rPr lang="th-TH" dirty="0"/>
              <a:t>​</a:t>
            </a:r>
            <a:fld id="{92CA9D6F-658D-4219-97EA-C886E4A8C86A}" type="datetime1">
              <a:rPr lang="th-TH" smtClean="0"/>
              <a:pPr algn="r"/>
              <a:t>24/06/63</a:t>
            </a:fld>
            <a:r>
              <a:rPr lang="th-TH" dirty="0"/>
              <a:t>​</a:t>
            </a:r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h-TH" noProof="0" dirty="0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h-TH" noProof="0" dirty="0"/>
              <a:t>คลิกเพื่อแก้ไขสไตล์ของข้อความต้นแบบ</a:t>
            </a:r>
          </a:p>
          <a:p>
            <a:pPr lvl="1" rtl="0"/>
            <a:r>
              <a:rPr lang="th-TH" noProof="0" dirty="0"/>
              <a:t>ระดับที่สอง</a:t>
            </a:r>
          </a:p>
          <a:p>
            <a:pPr lvl="2" rtl="0"/>
            <a:r>
              <a:rPr lang="th-TH" noProof="0" dirty="0"/>
              <a:t>ระดับที่สาม</a:t>
            </a:r>
          </a:p>
          <a:p>
            <a:pPr lvl="3" rtl="0"/>
            <a:r>
              <a:rPr lang="th-TH" noProof="0" dirty="0"/>
              <a:t>ระดับที่สี่</a:t>
            </a:r>
          </a:p>
          <a:p>
            <a:pPr lvl="4" rtl="0"/>
            <a:r>
              <a:rPr lang="th-TH" noProof="0" dirty="0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 noProof="0" dirty="0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algn="r"/>
            <a:fld id="{0A3C37BE-C303-496D-B5CD-85F2937540FC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0A3C37BE-C303-496D-B5CD-85F2937540FC}" type="slidenum">
              <a:rPr lang="th-TH" smtClean="0"/>
              <a:pPr algn="r"/>
              <a:t>1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425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ตัวยึดรูปบนภาพนิ่ง 1">
            <a:extLst>
              <a:ext uri="{FF2B5EF4-FFF2-40B4-BE49-F238E27FC236}">
                <a16:creationId xmlns:a16="http://schemas.microsoft.com/office/drawing/2014/main" id="{4F3EE49A-D3FF-4F2D-A085-74A1AD603B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ตัวยึดบันทึกย่อ 2">
            <a:extLst>
              <a:ext uri="{FF2B5EF4-FFF2-40B4-BE49-F238E27FC236}">
                <a16:creationId xmlns:a16="http://schemas.microsoft.com/office/drawing/2014/main" id="{CB8451F2-9A0A-42A1-A070-E072DACB2D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altLang="th-TH"/>
          </a:p>
        </p:txBody>
      </p:sp>
      <p:sp>
        <p:nvSpPr>
          <p:cNvPr id="12292" name="ตัวยึดหมายเลขภาพนิ่ง 3">
            <a:extLst>
              <a:ext uri="{FF2B5EF4-FFF2-40B4-BE49-F238E27FC236}">
                <a16:creationId xmlns:a16="http://schemas.microsoft.com/office/drawing/2014/main" id="{679D7485-B3EE-4941-9E76-5B8231FAA62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onstantia" panose="02030602050306030303" pitchFamily="18" charset="0"/>
                <a:cs typeface="Browallia New" panose="020B0604020202020204" pitchFamily="34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nstantia" panose="02030602050306030303" pitchFamily="18" charset="0"/>
                <a:cs typeface="Browallia New" panose="020B0604020202020204" pitchFamily="34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nstantia" panose="02030602050306030303" pitchFamily="18" charset="0"/>
                <a:cs typeface="Browallia New" panose="020B0604020202020204" pitchFamily="34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nstantia" panose="02030602050306030303" pitchFamily="18" charset="0"/>
                <a:cs typeface="Browallia New" panose="020B0604020202020204" pitchFamily="34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nstantia" panose="02030602050306030303" pitchFamily="18" charset="0"/>
                <a:cs typeface="Browallia New" panose="020B0604020202020204" pitchFamily="34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nstantia" panose="02030602050306030303" pitchFamily="18" charset="0"/>
                <a:cs typeface="Browallia New" panose="020B0604020202020204" pitchFamily="34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nstantia" panose="02030602050306030303" pitchFamily="18" charset="0"/>
                <a:cs typeface="Browallia New" panose="020B0604020202020204" pitchFamily="34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nstantia" panose="02030602050306030303" pitchFamily="18" charset="0"/>
                <a:cs typeface="Browallia New" panose="020B0604020202020204" pitchFamily="34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nstantia" panose="02030602050306030303" pitchFamily="18" charset="0"/>
                <a:cs typeface="Browallia New" panose="020B0604020202020204" pitchFamily="34" charset="-34"/>
              </a:defRPr>
            </a:lvl9pPr>
          </a:lstStyle>
          <a:p>
            <a:fld id="{A3882CD3-68E0-49AC-A258-FEEACE6E5836}" type="slidenum">
              <a:rPr lang="th-TH" altLang="th-TH" sz="1200">
                <a:latin typeface="Calibri" panose="020F0502020204030204" pitchFamily="34" charset="0"/>
                <a:cs typeface="Cordia New" panose="020B0304020202020204" pitchFamily="34" charset="-34"/>
              </a:rPr>
              <a:pPr/>
              <a:t>4</a:t>
            </a:fld>
            <a:endParaRPr lang="th-TH" altLang="th-TH" sz="1200">
              <a:latin typeface="Calibri" panose="020F0502020204030204" pitchFamily="34" charset="0"/>
              <a:cs typeface="Cordia New" panose="020B0304020202020204" pitchFamily="34" charset="-34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0A3C37BE-C303-496D-B5CD-85F2937540FC}" type="slidenum">
              <a:rPr lang="th-TH" smtClean="0"/>
              <a:pPr algn="r"/>
              <a:t>5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379146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0A3C37BE-C303-496D-B5CD-85F2937540FC}" type="slidenum">
              <a:rPr lang="th-TH" smtClean="0"/>
              <a:pPr algn="r"/>
              <a:t>6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2621236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0A3C37BE-C303-496D-B5CD-85F2937540FC}" type="slidenum">
              <a:rPr lang="th-TH" smtClean="0"/>
              <a:pPr algn="r"/>
              <a:t>7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8790091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0A3C37BE-C303-496D-B5CD-85F2937540FC}" type="slidenum">
              <a:rPr lang="th-TH" smtClean="0"/>
              <a:pPr algn="r"/>
              <a:t>9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556166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r>
              <a:rPr lang="th-TH"/>
              <a:t>​</a:t>
            </a:r>
            <a:fld id="{DE4255B8-ACCD-4060-973B-93A24B790896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044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รูปภาพพาโนราม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758960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33428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7334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314777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อ้างอิ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2045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จริง หรือ เท็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65628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D1007-1D12-4152-9641-4E05667EC6E6}" type="datetime1">
              <a:rPr lang="th-TH" smtClean="0"/>
              <a:pPr/>
              <a:t>24/06/63</a:t>
            </a:fld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607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26043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สไลด์ชื่อเรื่องที่มีรูป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คลิกเพื่อแก้ไขสไตล์ชื่อเรื่องต้นแบบ</a:t>
            </a:r>
            <a:endParaRPr lang="th-TH" noProof="0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th-TH" noProof="0"/>
              <a:t>คลิกเพื่อแก้ไขสไตล์ชื่อเรื่องรองต้นแบบ</a:t>
            </a:r>
            <a:endParaRPr lang="th-TH" noProof="0" dirty="0"/>
          </a:p>
        </p:txBody>
      </p:sp>
      <p:sp>
        <p:nvSpPr>
          <p:cNvPr id="11" name="ตัวแทนรูปภาพ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คลิกไอคอนเพื่อเพิ่มรูปภาพ</a:t>
            </a:r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3247708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7220E3D2-DA5E-4726-9521-C5D4C47284C7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80463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963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746875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C7160-F17D-46E9-97E4-2F7F7070CBED}" type="datetime1">
              <a:rPr lang="th-TH" smtClean="0"/>
              <a:pPr/>
              <a:t>24/06/63</a:t>
            </a:fld>
            <a:endParaRPr lang="th-TH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4451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6428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30518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5490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592809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573014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ชื่อเรื่อง 5"/>
          <p:cNvSpPr>
            <a:spLocks noGrp="1"/>
          </p:cNvSpPr>
          <p:nvPr>
            <p:ph type="ctrTitle"/>
          </p:nvPr>
        </p:nvSpPr>
        <p:spPr/>
        <p:txBody>
          <a:bodyPr rtlCol="0" anchor="ctr"/>
          <a:lstStyle/>
          <a:p>
            <a:pPr rtl="0"/>
            <a:r>
              <a:rPr lang="th-TH" dirty="0"/>
              <a:t>กฎหมายลักษณะแห่งหนี้</a:t>
            </a:r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7" name="ชื่อเรื่องรอง 6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algn="r" rtl="0"/>
            <a:r>
              <a:rPr lang="th-TH" dirty="0"/>
              <a:t>เพชร  ขวัญใจสกุล</a:t>
            </a:r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4" name="ตัวแทนรูปภาพ 3" descr="เปิดหนังสือบนโต๊ะ และมีชั้นวางหนังสือรางๆ เป็นพื้นหลัง" title="รูปภาพตัวอย่าง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5" r="8895"/>
          <a:stretch>
            <a:fillRect/>
          </a:stretch>
        </p:blipFill>
        <p:spPr/>
      </p:pic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E1572CC7-FD53-4E64-B5D8-EF9B57D25817}"/>
              </a:ext>
            </a:extLst>
          </p:cNvPr>
          <p:cNvSpPr txBox="1"/>
          <p:nvPr/>
        </p:nvSpPr>
        <p:spPr>
          <a:xfrm>
            <a:off x="2355111" y="3886200"/>
            <a:ext cx="1759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/>
              <a:t>ภาคเรียนที่ 1/2563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4965BE64-8223-4366-B48F-DF9CBE3E9DCF}"/>
              </a:ext>
            </a:extLst>
          </p:cNvPr>
          <p:cNvSpPr txBox="1"/>
          <p:nvPr/>
        </p:nvSpPr>
        <p:spPr>
          <a:xfrm>
            <a:off x="5398373" y="1573618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dirty="0"/>
              <a:t>ครั้งที่ 1</a:t>
            </a:r>
          </a:p>
        </p:txBody>
      </p:sp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ชื่อเรื่อง 1">
            <a:extLst>
              <a:ext uri="{FF2B5EF4-FFF2-40B4-BE49-F238E27FC236}">
                <a16:creationId xmlns:a16="http://schemas.microsoft.com/office/drawing/2014/main" id="{B9D7799C-147A-4F03-BEC2-780D9DAD06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b="1"/>
              <a:t>1.</a:t>
            </a:r>
            <a:r>
              <a:rPr lang="th-TH" altLang="th-TH" b="1"/>
              <a:t>การศึกษากฎหมายลักษณะหนี้</a:t>
            </a:r>
            <a:endParaRPr lang="th-TH" altLang="th-TH"/>
          </a:p>
        </p:txBody>
      </p:sp>
      <p:sp>
        <p:nvSpPr>
          <p:cNvPr id="3" name="ตัวยึดเนื้อหา 2">
            <a:extLst>
              <a:ext uri="{FF2B5EF4-FFF2-40B4-BE49-F238E27FC236}">
                <a16:creationId xmlns:a16="http://schemas.microsoft.com/office/drawing/2014/main" id="{B27D4FBE-71A7-41CD-B507-F5505B9B7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th-TH" sz="2800" dirty="0"/>
              <a:t>หมวด 1 วัตถุแห่งหนี้</a:t>
            </a:r>
            <a:endParaRPr lang="en-US" sz="2800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th-TH" sz="2800" dirty="0"/>
              <a:t>หมวด 2 ผลแห่งหนี้</a:t>
            </a:r>
            <a:endParaRPr lang="en-US" sz="2800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th-TH" sz="2800" dirty="0"/>
              <a:t>หมวด 3 ลูกหนี้และเจ้าหนี้หลายคน</a:t>
            </a:r>
            <a:endParaRPr lang="en-US" sz="2800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th-TH" sz="2800" dirty="0"/>
              <a:t>หมวด 4 โอนสิทธิเรียกร้อง</a:t>
            </a:r>
            <a:endParaRPr lang="en-US" sz="2800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th-TH" sz="2800" dirty="0"/>
              <a:t>หมวด 5 ความระงับหนี้</a:t>
            </a:r>
            <a:r>
              <a:rPr lang="en-US" dirty="0"/>
              <a:t>	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th-TH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ชื่อเรื่อง 1">
            <a:extLst>
              <a:ext uri="{FF2B5EF4-FFF2-40B4-BE49-F238E27FC236}">
                <a16:creationId xmlns:a16="http://schemas.microsoft.com/office/drawing/2014/main" id="{8BA2BAC6-1E97-4776-BCF6-5469E4ABF2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altLang="th-TH" b="1"/>
              <a:t>2. ความเป็นมาของกฎหมายหนี้</a:t>
            </a:r>
            <a:endParaRPr lang="th-TH" altLang="th-TH"/>
          </a:p>
        </p:txBody>
      </p:sp>
      <p:sp>
        <p:nvSpPr>
          <p:cNvPr id="17411" name="ตัวยึดเนื้อหา 2">
            <a:extLst>
              <a:ext uri="{FF2B5EF4-FFF2-40B4-BE49-F238E27FC236}">
                <a16:creationId xmlns:a16="http://schemas.microsoft.com/office/drawing/2014/main" id="{63A63889-9EBA-40B6-BAC6-DFA3FFF574F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h-TH" altLang="th-TH"/>
              <a:t>กฎหมายโรมันเรียกว่า </a:t>
            </a:r>
            <a:r>
              <a:rPr lang="en-US" altLang="th-TH" b="1"/>
              <a:t>“Obligatio”</a:t>
            </a:r>
            <a:r>
              <a:rPr lang="th-TH" altLang="th-TH"/>
              <a:t> แปลได้ว่าเป็น </a:t>
            </a:r>
            <a:r>
              <a:rPr lang="th-TH" altLang="th-TH" b="1"/>
              <a:t>“ภาระ”หรือ “หน้าที่”</a:t>
            </a:r>
          </a:p>
          <a:p>
            <a:pPr eaLnBrk="1" hangingPunct="1"/>
            <a:r>
              <a:rPr lang="th-TH" altLang="th-TH"/>
              <a:t>กฎหมายไทย</a:t>
            </a:r>
          </a:p>
          <a:p>
            <a:pPr lvl="1" eaLnBrk="1" hangingPunct="1"/>
            <a:r>
              <a:rPr lang="th-TH" altLang="th-TH"/>
              <a:t>สมัยก่อนเราเรียกว่า </a:t>
            </a:r>
            <a:r>
              <a:rPr lang="en-US" altLang="th-TH"/>
              <a:t>“</a:t>
            </a:r>
            <a:r>
              <a:rPr lang="th-TH" altLang="th-TH" b="1"/>
              <a:t>พันธะธรรม</a:t>
            </a:r>
            <a:r>
              <a:rPr lang="en-US" altLang="th-TH" b="1"/>
              <a:t>”</a:t>
            </a:r>
            <a:r>
              <a:rPr lang="th-TH" altLang="th-TH"/>
              <a:t> (</a:t>
            </a:r>
            <a:r>
              <a:rPr lang="en-US" altLang="th-TH"/>
              <a:t>Obligation</a:t>
            </a:r>
            <a:r>
              <a:rPr lang="th-TH" altLang="th-TH"/>
              <a:t>) </a:t>
            </a:r>
            <a:endParaRPr lang="en-US" altLang="th-TH"/>
          </a:p>
          <a:p>
            <a:pPr lvl="1" eaLnBrk="1" hangingPunct="1"/>
            <a:r>
              <a:rPr lang="en-US" altLang="th-TH" b="1"/>
              <a:t>“</a:t>
            </a:r>
            <a:r>
              <a:rPr lang="th-TH" altLang="th-TH" b="1"/>
              <a:t>ณี่</a:t>
            </a:r>
            <a:r>
              <a:rPr lang="en-US" altLang="th-TH" b="1"/>
              <a:t>”</a:t>
            </a:r>
            <a:r>
              <a:rPr lang="th-TH" altLang="th-TH"/>
              <a:t> หมายถึงกู้หนี้ยืมสิน</a:t>
            </a:r>
            <a:r>
              <a:rPr lang="en-US" altLang="th-TH"/>
              <a:t> </a:t>
            </a:r>
          </a:p>
          <a:p>
            <a:pPr lvl="1" eaLnBrk="1" hangingPunct="1"/>
            <a:r>
              <a:rPr lang="en-US" altLang="th-TH" b="1"/>
              <a:t>“</a:t>
            </a:r>
            <a:r>
              <a:rPr lang="th-TH" altLang="th-TH" b="1"/>
              <a:t>หนี้โดยนิตินัย</a:t>
            </a:r>
            <a:r>
              <a:rPr lang="en-US" altLang="th-TH" b="1"/>
              <a:t>”</a:t>
            </a:r>
            <a:r>
              <a:rPr lang="th-TH" altLang="th-TH"/>
              <a:t> หรือ </a:t>
            </a:r>
            <a:r>
              <a:rPr lang="en-US" altLang="th-TH" b="1"/>
              <a:t>“</a:t>
            </a:r>
            <a:r>
              <a:rPr lang="th-TH" altLang="th-TH" b="1"/>
              <a:t>หนี้</a:t>
            </a:r>
            <a:r>
              <a:rPr lang="en-US" altLang="th-TH" b="1"/>
              <a:t>”</a:t>
            </a:r>
            <a:endParaRPr lang="en-US" altLang="th-TH"/>
          </a:p>
          <a:p>
            <a:pPr eaLnBrk="1" hangingPunct="1"/>
            <a:endParaRPr lang="th-TH" alt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ชื่อเรื่อง 1">
            <a:extLst>
              <a:ext uri="{FF2B5EF4-FFF2-40B4-BE49-F238E27FC236}">
                <a16:creationId xmlns:a16="http://schemas.microsoft.com/office/drawing/2014/main" id="{9E0DB355-7325-442F-9F43-C071A98A26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altLang="th-TH" b="1"/>
              <a:t>ความสำคัญของกฎหมายหนี้</a:t>
            </a:r>
            <a:endParaRPr lang="th-TH" altLang="th-TH"/>
          </a:p>
        </p:txBody>
      </p:sp>
      <p:sp>
        <p:nvSpPr>
          <p:cNvPr id="18435" name="ตัวยึดเนื้อหา 2">
            <a:extLst>
              <a:ext uri="{FF2B5EF4-FFF2-40B4-BE49-F238E27FC236}">
                <a16:creationId xmlns:a16="http://schemas.microsoft.com/office/drawing/2014/main" id="{7095B69C-F44D-43BE-B5C1-60C225CBE43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h-TH" altLang="th-TH" b="1"/>
              <a:t>บรรพ</a:t>
            </a:r>
            <a:r>
              <a:rPr lang="en-US" altLang="th-TH" b="1"/>
              <a:t> 1</a:t>
            </a:r>
            <a:r>
              <a:rPr lang="en-US" altLang="th-TH"/>
              <a:t>  </a:t>
            </a:r>
            <a:r>
              <a:rPr lang="th-TH" altLang="th-TH"/>
              <a:t>ลักษณะนิติกรรมและอายุความเป็นเรื่องเกี่ยวกับหนี้</a:t>
            </a:r>
            <a:endParaRPr lang="en-US" altLang="th-TH"/>
          </a:p>
          <a:p>
            <a:pPr eaLnBrk="1" hangingPunct="1"/>
            <a:r>
              <a:rPr lang="th-TH" altLang="th-TH" b="1"/>
              <a:t>บรรพ</a:t>
            </a:r>
            <a:r>
              <a:rPr lang="en-US" altLang="th-TH" b="1"/>
              <a:t> 2</a:t>
            </a:r>
            <a:r>
              <a:rPr lang="en-US" altLang="th-TH"/>
              <a:t>  </a:t>
            </a:r>
            <a:r>
              <a:rPr lang="th-TH" altLang="th-TH"/>
              <a:t>เกี่ยวข้องกับหนี้โดยเฉพาะ</a:t>
            </a:r>
            <a:endParaRPr lang="en-US" altLang="th-TH"/>
          </a:p>
          <a:p>
            <a:pPr eaLnBrk="1" hangingPunct="1"/>
            <a:r>
              <a:rPr lang="th-TH" altLang="th-TH" b="1"/>
              <a:t>บรรพ</a:t>
            </a:r>
            <a:r>
              <a:rPr lang="en-US" altLang="th-TH" b="1"/>
              <a:t> 3</a:t>
            </a:r>
            <a:r>
              <a:rPr lang="en-US" altLang="th-TH"/>
              <a:t>  </a:t>
            </a:r>
            <a:r>
              <a:rPr lang="th-TH" altLang="th-TH"/>
              <a:t>เป็นเอกเทศสัญญาก็เป็นเรื่องหนี้หนี้ซึ่งแยกประเภทออกไปนั้นเอง</a:t>
            </a:r>
            <a:endParaRPr lang="en-US" altLang="th-TH"/>
          </a:p>
          <a:p>
            <a:pPr eaLnBrk="1" hangingPunct="1"/>
            <a:r>
              <a:rPr lang="th-TH" altLang="th-TH" b="1"/>
              <a:t>บรรพ</a:t>
            </a:r>
            <a:r>
              <a:rPr lang="en-US" altLang="th-TH" b="1"/>
              <a:t> 4</a:t>
            </a:r>
            <a:r>
              <a:rPr lang="en-US" altLang="th-TH"/>
              <a:t>  </a:t>
            </a:r>
            <a:r>
              <a:rPr lang="th-TH" altLang="th-TH"/>
              <a:t>เรื่องทรัพย์สิน เป็นเรื่องที่ก่อให้เกิดภาระหรือหนี้แก่เจ้าของทรัพย์นั้นเอง</a:t>
            </a:r>
            <a:endParaRPr lang="en-US" altLang="th-TH"/>
          </a:p>
          <a:p>
            <a:pPr eaLnBrk="1" hangingPunct="1"/>
            <a:r>
              <a:rPr lang="th-TH" altLang="th-TH" b="1"/>
              <a:t>บรรพ</a:t>
            </a:r>
            <a:r>
              <a:rPr lang="en-US" altLang="th-TH" b="1"/>
              <a:t> 5 </a:t>
            </a:r>
            <a:r>
              <a:rPr lang="th-TH" altLang="th-TH" b="1"/>
              <a:t>และ</a:t>
            </a:r>
            <a:r>
              <a:rPr lang="en-US" altLang="th-TH" b="1"/>
              <a:t> 6</a:t>
            </a:r>
            <a:r>
              <a:rPr lang="en-US" altLang="th-TH"/>
              <a:t>  </a:t>
            </a:r>
            <a:r>
              <a:rPr lang="th-TH" altLang="th-TH"/>
              <a:t>เรื่องครอบครัวและมรดก</a:t>
            </a:r>
            <a:endParaRPr lang="en-US" altLang="th-TH"/>
          </a:p>
          <a:p>
            <a:pPr eaLnBrk="1" hangingPunct="1"/>
            <a:endParaRPr lang="th-TH" alt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ชื่อเรื่อง 1">
            <a:extLst>
              <a:ext uri="{FF2B5EF4-FFF2-40B4-BE49-F238E27FC236}">
                <a16:creationId xmlns:a16="http://schemas.microsoft.com/office/drawing/2014/main" id="{B45A998A-9D2B-4A3F-B7AA-35B0F9004A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altLang="th-TH" b="1"/>
              <a:t>4. บุคคลสิทธิและทรัพย์สิทธิ</a:t>
            </a:r>
            <a:endParaRPr lang="th-TH" altLang="th-TH"/>
          </a:p>
        </p:txBody>
      </p:sp>
      <p:graphicFrame>
        <p:nvGraphicFramePr>
          <p:cNvPr id="4" name="ตัวยึดเนื้อหา 3">
            <a:extLst>
              <a:ext uri="{FF2B5EF4-FFF2-40B4-BE49-F238E27FC236}">
                <a16:creationId xmlns:a16="http://schemas.microsoft.com/office/drawing/2014/main" id="{15310E30-5117-4921-96F2-63AD3A8092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2807419"/>
              </p:ext>
            </p:extLst>
          </p:nvPr>
        </p:nvGraphicFramePr>
        <p:xfrm>
          <a:off x="1104900" y="1945758"/>
          <a:ext cx="9980682" cy="4968875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7377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388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4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49015">
                <a:tc>
                  <a:txBody>
                    <a:bodyPr/>
                    <a:lstStyle/>
                    <a:p>
                      <a:pPr algn="ctr"/>
                      <a:r>
                        <a:rPr kumimoji="0" lang="th-TH" sz="2800" kern="1200" dirty="0"/>
                        <a:t>เรื่อง</a:t>
                      </a:r>
                      <a:endParaRPr lang="th-TH" sz="2800" dirty="0"/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h-TH" sz="2800" kern="1200" dirty="0"/>
                        <a:t>บุคคลสิทธิ</a:t>
                      </a:r>
                      <a:endParaRPr lang="th-TH" sz="2800" dirty="0"/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h-TH" sz="2800" kern="1200" dirty="0"/>
                        <a:t>ทรัพยสิทธิ</a:t>
                      </a:r>
                      <a:endParaRPr lang="th-TH" sz="2800" dirty="0"/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75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Angsana New"/>
                          <a:ea typeface="Calibri"/>
                          <a:cs typeface="Angsana New"/>
                        </a:rPr>
                        <a:t>1. </a:t>
                      </a:r>
                      <a:r>
                        <a:rPr lang="th-TH" sz="2800" dirty="0">
                          <a:latin typeface="Calibri"/>
                          <a:ea typeface="Calibri"/>
                          <a:cs typeface="Angsana New"/>
                        </a:rPr>
                        <a:t>ผู้มีหน้าที่</a:t>
                      </a:r>
                      <a:r>
                        <a:rPr lang="en-US" sz="2800" dirty="0">
                          <a:latin typeface="Angsana New"/>
                          <a:ea typeface="Calibri"/>
                          <a:cs typeface="Angsana New"/>
                        </a:rPr>
                        <a:t>	</a:t>
                      </a:r>
                      <a:endParaRPr lang="en-US" sz="2800" dirty="0">
                        <a:latin typeface="Calibri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Angsana New"/>
                          <a:ea typeface="Calibri"/>
                          <a:cs typeface="Angsana New"/>
                        </a:rPr>
                        <a:t>- </a:t>
                      </a:r>
                      <a:r>
                        <a:rPr lang="th-TH" sz="2800" dirty="0">
                          <a:latin typeface="Calibri"/>
                          <a:ea typeface="Calibri"/>
                          <a:cs typeface="Angsana New"/>
                        </a:rPr>
                        <a:t>ก่อให้เกิดสิทธิเฉพาะคู่สัญญาเท่านั้น</a:t>
                      </a:r>
                      <a:endParaRPr lang="en-US" sz="2800" dirty="0">
                        <a:latin typeface="Calibri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Angsana New"/>
                          <a:ea typeface="Calibri"/>
                          <a:cs typeface="Angsana New"/>
                        </a:rPr>
                        <a:t>- </a:t>
                      </a:r>
                      <a:r>
                        <a:rPr lang="th-TH" sz="2800" dirty="0">
                          <a:latin typeface="Calibri"/>
                          <a:ea typeface="Calibri"/>
                          <a:cs typeface="Angsana New"/>
                        </a:rPr>
                        <a:t>สิทธิบังคับแก่บุคคลทั่วไป</a:t>
                      </a:r>
                      <a:endParaRPr lang="en-US" sz="2800" dirty="0">
                        <a:latin typeface="Calibri"/>
                        <a:ea typeface="Calibri"/>
                        <a:cs typeface="Angsana New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Angsana New"/>
                          <a:ea typeface="Calibri"/>
                          <a:cs typeface="Angsana New"/>
                        </a:rPr>
                        <a:t>(</a:t>
                      </a:r>
                      <a:r>
                        <a:rPr lang="th-TH" sz="2800" dirty="0">
                          <a:latin typeface="Calibri"/>
                          <a:ea typeface="Calibri"/>
                          <a:cs typeface="Angsana New"/>
                        </a:rPr>
                        <a:t>ทรัพยสิทธิอาจใช้ยันบุคคลได้ทั่วโลก</a:t>
                      </a:r>
                      <a:r>
                        <a:rPr lang="en-US" sz="2800" dirty="0">
                          <a:latin typeface="Angsana New"/>
                          <a:ea typeface="Calibri"/>
                          <a:cs typeface="Angsana New"/>
                        </a:rPr>
                        <a:t>)</a:t>
                      </a:r>
                      <a:endParaRPr lang="en-US" sz="2800" dirty="0">
                        <a:latin typeface="Calibri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75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latin typeface="Angsana New"/>
                          <a:ea typeface="Calibri"/>
                          <a:cs typeface="Angsana New"/>
                        </a:rPr>
                        <a:t>2. ลักษณะของหน้าที่</a:t>
                      </a:r>
                      <a:endParaRPr lang="en-US" sz="2800">
                        <a:latin typeface="Calibri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Angsana New"/>
                          <a:ea typeface="Calibri"/>
                          <a:cs typeface="Angsana New"/>
                        </a:rPr>
                        <a:t>- </a:t>
                      </a:r>
                      <a:r>
                        <a:rPr lang="th-TH" sz="2800" dirty="0">
                          <a:latin typeface="Calibri"/>
                          <a:ea typeface="Calibri"/>
                          <a:cs typeface="Angsana New"/>
                        </a:rPr>
                        <a:t>ต้องมีลักษณะที่แน่นอนเช่นลูกหนี้ต้องปฏิบัติตามสัญญา</a:t>
                      </a:r>
                      <a:endParaRPr lang="en-US" sz="2800" dirty="0">
                        <a:latin typeface="Calibri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Angsana New"/>
                          <a:ea typeface="Calibri"/>
                          <a:cs typeface="Angsana New"/>
                        </a:rPr>
                        <a:t>- </a:t>
                      </a:r>
                      <a:r>
                        <a:rPr lang="th-TH" sz="2800" dirty="0">
                          <a:latin typeface="Calibri"/>
                          <a:ea typeface="Calibri"/>
                          <a:cs typeface="Angsana New"/>
                        </a:rPr>
                        <a:t>เป็นการก่อให้เกิดหน้าที่แก่บุคคลทั่วไป เช่นหน้าที่จะไม่ละเมิดผู้อื่น</a:t>
                      </a:r>
                      <a:endParaRPr lang="en-US" sz="2800" dirty="0">
                        <a:latin typeface="Calibri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621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latin typeface="Angsana New"/>
                          <a:ea typeface="Calibri"/>
                          <a:cs typeface="Angsana New"/>
                        </a:rPr>
                        <a:t>3. วัตถุแห่งหนี้</a:t>
                      </a:r>
                      <a:endParaRPr lang="en-US" sz="2800">
                        <a:latin typeface="Calibri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latin typeface="Angsana New"/>
                          <a:ea typeface="Calibri"/>
                          <a:cs typeface="Angsana New"/>
                        </a:rPr>
                        <a:t>- </a:t>
                      </a:r>
                      <a:r>
                        <a:rPr lang="th-TH" sz="2800">
                          <a:latin typeface="Calibri"/>
                          <a:ea typeface="Calibri"/>
                          <a:cs typeface="Angsana New"/>
                        </a:rPr>
                        <a:t>มีอยู่</a:t>
                      </a:r>
                      <a:r>
                        <a:rPr lang="en-US" sz="2800">
                          <a:latin typeface="Angsana New"/>
                          <a:ea typeface="Calibri"/>
                          <a:cs typeface="Angsana New"/>
                        </a:rPr>
                        <a:t> 3 </a:t>
                      </a:r>
                      <a:r>
                        <a:rPr lang="th-TH" sz="2800">
                          <a:latin typeface="Calibri"/>
                          <a:ea typeface="Calibri"/>
                          <a:cs typeface="Angsana New"/>
                        </a:rPr>
                        <a:t>อย่าง คือ</a:t>
                      </a:r>
                      <a:r>
                        <a:rPr lang="en-US" sz="2800">
                          <a:latin typeface="Angsana New"/>
                          <a:ea typeface="Calibri"/>
                          <a:cs typeface="Angsana New"/>
                        </a:rPr>
                        <a:t>1.</a:t>
                      </a:r>
                      <a:r>
                        <a:rPr lang="th-TH" sz="2800">
                          <a:latin typeface="Calibri"/>
                          <a:ea typeface="Calibri"/>
                          <a:cs typeface="Angsana New"/>
                        </a:rPr>
                        <a:t>กระทำการ</a:t>
                      </a:r>
                      <a:r>
                        <a:rPr lang="en-US" sz="2800">
                          <a:latin typeface="Angsana New"/>
                          <a:ea typeface="Calibri"/>
                          <a:cs typeface="Angsana New"/>
                        </a:rPr>
                        <a:t> 2.</a:t>
                      </a:r>
                      <a:r>
                        <a:rPr lang="th-TH" sz="2800">
                          <a:latin typeface="Calibri"/>
                          <a:ea typeface="Calibri"/>
                          <a:cs typeface="Angsana New"/>
                        </a:rPr>
                        <a:t>งดเว้นกระทำการ</a:t>
                      </a:r>
                      <a:endParaRPr lang="en-US" sz="2800">
                        <a:latin typeface="Calibri"/>
                        <a:ea typeface="Calibri"/>
                        <a:cs typeface="Angsana New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latin typeface="Angsana New"/>
                          <a:ea typeface="Calibri"/>
                          <a:cs typeface="Angsana New"/>
                        </a:rPr>
                        <a:t>3.ส่งมอบทรัพย์สิน</a:t>
                      </a:r>
                      <a:endParaRPr lang="en-US" sz="2800">
                        <a:latin typeface="Calibri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Angsana New"/>
                          <a:ea typeface="Calibri"/>
                          <a:cs typeface="Angsana New"/>
                        </a:rPr>
                        <a:t>- </a:t>
                      </a:r>
                      <a:r>
                        <a:rPr lang="th-TH" sz="2800" dirty="0">
                          <a:latin typeface="Calibri"/>
                          <a:ea typeface="Calibri"/>
                          <a:cs typeface="Angsana New"/>
                        </a:rPr>
                        <a:t>การได้ใช้สิทธิในตัวทรัพย์โดยไม่มีผู้ใดรบกวนขัดขวาง</a:t>
                      </a:r>
                      <a:endParaRPr lang="en-US" sz="2800" dirty="0">
                        <a:latin typeface="Calibri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ัวยึดเนื้อหา 3">
            <a:extLst>
              <a:ext uri="{FF2B5EF4-FFF2-40B4-BE49-F238E27FC236}">
                <a16:creationId xmlns:a16="http://schemas.microsoft.com/office/drawing/2014/main" id="{F342523D-A318-4617-A658-015E880A43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0078291"/>
              </p:ext>
            </p:extLst>
          </p:nvPr>
        </p:nvGraphicFramePr>
        <p:xfrm>
          <a:off x="1088065" y="567852"/>
          <a:ext cx="10015870" cy="6290148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608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16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90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1913">
                <a:tc>
                  <a:txBody>
                    <a:bodyPr/>
                    <a:lstStyle/>
                    <a:p>
                      <a:pPr algn="ctr"/>
                      <a:r>
                        <a:rPr kumimoji="0" lang="th-TH" sz="2800" kern="1200" dirty="0"/>
                        <a:t>เรื่อง</a:t>
                      </a:r>
                      <a:endParaRPr lang="th-TH" sz="2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h-TH" sz="2800" kern="1200" dirty="0"/>
                        <a:t>บุคคลสิทธิ</a:t>
                      </a:r>
                      <a:endParaRPr lang="th-TH" sz="2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h-TH" sz="2800" kern="1200" dirty="0"/>
                        <a:t>ทรัพยสิทธิ</a:t>
                      </a:r>
                      <a:endParaRPr lang="th-TH" sz="2800" dirty="0"/>
                    </a:p>
                  </a:txBody>
                  <a:tcPr marT="45724" marB="4572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73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Angsana New"/>
                          <a:ea typeface="Calibri"/>
                          <a:cs typeface="Angsana New"/>
                        </a:rPr>
                        <a:t>4. </a:t>
                      </a:r>
                      <a:r>
                        <a:rPr lang="en-US" sz="2800" dirty="0" err="1">
                          <a:latin typeface="Angsana New"/>
                          <a:ea typeface="Calibri"/>
                          <a:cs typeface="Angsana New"/>
                        </a:rPr>
                        <a:t>การบังคับใช้สิทธิ</a:t>
                      </a:r>
                      <a:endParaRPr lang="en-US" sz="2800" dirty="0">
                        <a:latin typeface="Calibri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Angsana New"/>
                          <a:ea typeface="Calibri"/>
                          <a:cs typeface="Angsana New"/>
                        </a:rPr>
                        <a:t>- </a:t>
                      </a:r>
                      <a:r>
                        <a:rPr lang="th-TH" sz="2800" dirty="0">
                          <a:latin typeface="Calibri"/>
                          <a:ea typeface="Calibri"/>
                          <a:cs typeface="Angsana New"/>
                        </a:rPr>
                        <a:t>ต้องฟ้องร้องต่อศาลไม่อาจบังคับได้โดยตนเอง เว้นแต่บางกรณีบังคับทางอ้อมเช่น การยึดหน่วง หักลบกลบหนี้</a:t>
                      </a:r>
                      <a:endParaRPr lang="en-US" sz="2800" dirty="0">
                        <a:latin typeface="Calibri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th-TH" sz="2800" dirty="0">
                          <a:latin typeface="Calibri"/>
                          <a:ea typeface="Calibri"/>
                          <a:cs typeface="Angsana New"/>
                        </a:rPr>
                        <a:t>ให้อำนาจไม่ต้องฟ้องร้องต่อศาลก็ได้ เช่นการจำหน่าย</a:t>
                      </a:r>
                    </a:p>
                    <a:p>
                      <a:pPr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th-TH" sz="2800" dirty="0">
                          <a:latin typeface="Calibri"/>
                          <a:ea typeface="Calibri"/>
                          <a:cs typeface="Angsana New"/>
                        </a:rPr>
                        <a:t>จ่ายโอนใช้สอยทรัพย์</a:t>
                      </a:r>
                      <a:endParaRPr lang="en-US" sz="2800" dirty="0">
                        <a:latin typeface="Calibri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54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latin typeface="Angsana New"/>
                          <a:ea typeface="Calibri"/>
                          <a:cs typeface="Angsana New"/>
                        </a:rPr>
                        <a:t>5. อายุความของสิทธิ</a:t>
                      </a:r>
                      <a:endParaRPr lang="en-US" sz="2800">
                        <a:latin typeface="Calibri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Angsana New"/>
                          <a:ea typeface="Calibri"/>
                          <a:cs typeface="Angsana New"/>
                        </a:rPr>
                        <a:t>- </a:t>
                      </a:r>
                      <a:r>
                        <a:rPr lang="th-TH" sz="2800" dirty="0">
                          <a:latin typeface="Calibri"/>
                          <a:ea typeface="Calibri"/>
                          <a:cs typeface="Angsana New"/>
                        </a:rPr>
                        <a:t>ใช้อายุความเสียสิทธิ คือหากไม่ฟ้องร้องภายในอายุความคดีขาดอายุความ</a:t>
                      </a:r>
                      <a:endParaRPr lang="en-US" sz="2800" dirty="0">
                        <a:latin typeface="Calibri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Angsana New"/>
                          <a:ea typeface="Calibri"/>
                          <a:cs typeface="Angsana New"/>
                        </a:rPr>
                        <a:t>- </a:t>
                      </a:r>
                      <a:r>
                        <a:rPr lang="th-TH" sz="2800" dirty="0">
                          <a:latin typeface="Calibri"/>
                          <a:ea typeface="Calibri"/>
                          <a:cs typeface="Angsana New"/>
                        </a:rPr>
                        <a:t>ใช้อายุความได้สิทธิ เช่นการครอบครองปรปักษ์</a:t>
                      </a:r>
                      <a:endParaRPr lang="en-US" sz="2800" dirty="0">
                        <a:latin typeface="Calibri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654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latin typeface="Angsana New"/>
                          <a:ea typeface="Calibri"/>
                          <a:cs typeface="Angsana New"/>
                        </a:rPr>
                        <a:t>6. การควบคุม</a:t>
                      </a:r>
                      <a:r>
                        <a:rPr lang="th-TH" sz="2800">
                          <a:latin typeface="Calibri"/>
                          <a:ea typeface="Calibri"/>
                          <a:cs typeface="Angsana New"/>
                        </a:rPr>
                        <a:t>  </a:t>
                      </a:r>
                      <a:endParaRPr lang="en-US" sz="2800">
                        <a:latin typeface="Calibri"/>
                        <a:ea typeface="Calibri"/>
                        <a:cs typeface="Angsana New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2800">
                          <a:latin typeface="Calibri"/>
                          <a:ea typeface="Calibri"/>
                          <a:cs typeface="Angsana New"/>
                        </a:rPr>
                        <a:t>    ก</a:t>
                      </a:r>
                      <a:r>
                        <a:rPr lang="en-US" sz="2800">
                          <a:latin typeface="Angsana New"/>
                          <a:ea typeface="Calibri"/>
                          <a:cs typeface="Angsana New"/>
                        </a:rPr>
                        <a:t>ฎหมาย</a:t>
                      </a:r>
                      <a:endParaRPr lang="en-US" sz="2800">
                        <a:latin typeface="Calibri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latin typeface="Angsana New"/>
                          <a:ea typeface="Calibri"/>
                          <a:cs typeface="Angsana New"/>
                        </a:rPr>
                        <a:t>- </a:t>
                      </a:r>
                      <a:r>
                        <a:rPr lang="th-TH" sz="2800">
                          <a:latin typeface="Calibri"/>
                          <a:ea typeface="Calibri"/>
                          <a:cs typeface="Angsana New"/>
                        </a:rPr>
                        <a:t>สิทธิเรียกร้องเกิดได้หลายทางไม่จำกัดรูปแบบ อาจจะเกิดโดยสัญญาก็ได้ โดยละเมิด ลาภมิควรได้ หรือจัดการงานนอกสั่งก็ได้ แต่ต้องฟ้องร้องต่อศาลเพื่อบังคับ</a:t>
                      </a:r>
                      <a:endParaRPr lang="en-US" sz="2800">
                        <a:latin typeface="Calibri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Angsana New"/>
                          <a:ea typeface="Calibri"/>
                          <a:cs typeface="Angsana New"/>
                        </a:rPr>
                        <a:t>- </a:t>
                      </a:r>
                      <a:r>
                        <a:rPr lang="th-TH" sz="2800" dirty="0">
                          <a:latin typeface="Calibri"/>
                          <a:ea typeface="Calibri"/>
                          <a:cs typeface="Angsana New"/>
                        </a:rPr>
                        <a:t>ทรัพยสิทธิเป็นสิทธิเด็ดขาด และเป็นสิทธิก่อให้เกิดหน้าที่แก่บุคคลทั่วไปทั่งเป็นสิทธิไม่มีอายุความ </a:t>
                      </a:r>
                      <a:endParaRPr lang="en-US" sz="2800" dirty="0">
                        <a:latin typeface="Calibri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ชื่อเรื่อง 1">
            <a:extLst>
              <a:ext uri="{FF2B5EF4-FFF2-40B4-BE49-F238E27FC236}">
                <a16:creationId xmlns:a16="http://schemas.microsoft.com/office/drawing/2014/main" id="{92DB0785-54FF-474D-9BF4-1E480B4AD4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altLang="th-TH" b="1"/>
              <a:t>5. ลักษณะทั่วไปของหนี้</a:t>
            </a:r>
            <a:endParaRPr lang="th-TH" altLang="th-TH"/>
          </a:p>
        </p:txBody>
      </p:sp>
      <p:sp>
        <p:nvSpPr>
          <p:cNvPr id="21507" name="ตัวยึดเนื้อหา 2">
            <a:extLst>
              <a:ext uri="{FF2B5EF4-FFF2-40B4-BE49-F238E27FC236}">
                <a16:creationId xmlns:a16="http://schemas.microsoft.com/office/drawing/2014/main" id="{8504E481-40EE-4DFC-9E1C-BCBCF0C249D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h-TH" b="1"/>
              <a:t>1. </a:t>
            </a:r>
            <a:r>
              <a:rPr lang="th-TH" altLang="th-TH" b="1"/>
              <a:t>เป็นบุคคลสิทธิ </a:t>
            </a:r>
            <a:r>
              <a:rPr lang="th-TH" altLang="th-TH"/>
              <a:t>คือก่อให้เกิดความผูกพันกันเฉพาะบุคคลที่เกี่ยวข้องเท่านั้น ไม่</a:t>
            </a:r>
            <a:endParaRPr lang="en-US" altLang="th-TH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h-TH" altLang="th-TH"/>
              <a:t>ผูกพันบุคคลทั่วไปเช่นทรัพย์สิทธิ</a:t>
            </a:r>
            <a:endParaRPr lang="en-US" altLang="th-TH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h-TH" b="1"/>
              <a:t>2. </a:t>
            </a:r>
            <a:r>
              <a:rPr lang="th-TH" altLang="th-TH" b="1"/>
              <a:t>เป็นสิทธิเกี่ยวกับทรัพย์สิน </a:t>
            </a:r>
            <a:r>
              <a:rPr lang="th-TH" altLang="th-TH"/>
              <a:t>เพราะเป็นสิทธิทั่วไปทางหนี้มีราคาและอาจถือเอาได้</a:t>
            </a:r>
            <a:endParaRPr lang="en-US" altLang="th-TH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h-TH"/>
              <a:t>3.</a:t>
            </a:r>
            <a:r>
              <a:rPr lang="th-TH" altLang="th-TH"/>
              <a:t>  </a:t>
            </a:r>
            <a:r>
              <a:rPr lang="th-TH" altLang="th-TH" b="1"/>
              <a:t>เป็นสิทธิทางแพ่ง </a:t>
            </a:r>
            <a:r>
              <a:rPr lang="th-TH" altLang="th-TH"/>
              <a:t>ซึ่งก่อให้เกิดสิทธิเรียกร้องกันทางแพ่ง เป็นสิทธิเอกชน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h-TH" b="1"/>
              <a:t>4. </a:t>
            </a:r>
            <a:r>
              <a:rPr lang="th-TH" altLang="th-TH" b="1"/>
              <a:t>ลูกหนี้มีตัวตนแน่นอน </a:t>
            </a:r>
            <a:r>
              <a:rPr lang="th-TH" altLang="th-TH"/>
              <a:t>เนื่องจากเป็นสิทธิเรียกร้องเป็นบุคคลสิทธิไม่ใช้สิทธิที่มีต่อ</a:t>
            </a:r>
            <a:endParaRPr lang="en-US" altLang="th-TH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h-TH" altLang="th-TH"/>
              <a:t>คนทั่วไปอย่างทรัพย์สิทธิ หน้าที่เรียกร้องจึงจำกัดอยู่กับบุคคลที่เกี่ยวข้อง</a:t>
            </a:r>
            <a:endParaRPr lang="en-US" altLang="th-TH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h-TH" b="1"/>
              <a:t>5. </a:t>
            </a:r>
            <a:r>
              <a:rPr lang="th-TH" altLang="th-TH" b="1"/>
              <a:t>วัตถุแห่งหนี้แน่นอน </a:t>
            </a:r>
            <a:r>
              <a:rPr lang="th-TH" altLang="th-TH"/>
              <a:t>สิทธิเรียกร้องมีวัตถุแห่งสิทธิเป็นการกระทำ งดเว้นกระทำการ </a:t>
            </a:r>
            <a:endParaRPr lang="en-US" altLang="th-TH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h-TH" altLang="th-TH"/>
              <a:t>หรือโอนทรัพย์สิน สิ่งที่ลูกหนี้กระทำจึงต้องเป็นเรื่องที่แน่นอน</a:t>
            </a:r>
            <a:endParaRPr lang="en-US" altLang="th-TH"/>
          </a:p>
          <a:p>
            <a:pPr eaLnBrk="1" hangingPunct="1"/>
            <a:endParaRPr lang="th-TH" alt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ชื่อเรื่อง 1">
            <a:extLst>
              <a:ext uri="{FF2B5EF4-FFF2-40B4-BE49-F238E27FC236}">
                <a16:creationId xmlns:a16="http://schemas.microsoft.com/office/drawing/2014/main" id="{99BA696D-2506-4E59-BF0F-33CF27D0CF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altLang="th-TH" b="1"/>
              <a:t>6. ความหมายของหนี้</a:t>
            </a:r>
            <a:endParaRPr lang="th-TH" altLang="th-TH"/>
          </a:p>
        </p:txBody>
      </p:sp>
      <p:sp>
        <p:nvSpPr>
          <p:cNvPr id="3" name="ตัวยึดเนื้อหา 2">
            <a:extLst>
              <a:ext uri="{FF2B5EF4-FFF2-40B4-BE49-F238E27FC236}">
                <a16:creationId xmlns:a16="http://schemas.microsoft.com/office/drawing/2014/main" id="{D15230CA-0ACB-4C14-A5AB-CE9F6764CA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th-TH" altLang="th-TH"/>
              <a:t>ตามประมวลกฎหมายแพ่งและพาณิชย์ พ.ศ. 2466 (เดิม) ได้ให้ความหมายของคำว่าหนี้ไว้ว่า </a:t>
            </a:r>
            <a:r>
              <a:rPr lang="th-TH" altLang="th-TH" i="1"/>
              <a:t>“อันว่า</a:t>
            </a:r>
            <a:r>
              <a:rPr lang="th-TH" altLang="th-TH" b="1" i="1"/>
              <a:t>หนี้</a:t>
            </a:r>
            <a:r>
              <a:rPr lang="th-TH" altLang="th-TH" i="1"/>
              <a:t>นั้นโดยนิตินัย เป็นความเกี่ยวพันระหว่างบุคคลคนเดียวหรือหลายคน ฝ่ายหนึ่งเรียกว่า</a:t>
            </a:r>
            <a:r>
              <a:rPr lang="th-TH" altLang="th-TH" b="1" i="1"/>
              <a:t>ลูกหนี้</a:t>
            </a:r>
            <a:r>
              <a:rPr lang="th-TH" altLang="th-TH" i="1"/>
              <a:t> จำต้องส่งทรัพย์สินก็ดี หรือทำการหรือเว้นทำการให้แก่บุคคลคนเดียวหรือหลายคน อีกฝ่ายหนึ่งเรียกว่าเ</a:t>
            </a:r>
            <a:r>
              <a:rPr lang="th-TH" altLang="th-TH" b="1" i="1"/>
              <a:t>จ้าหนี้</a:t>
            </a:r>
            <a:r>
              <a:rPr lang="th-TH" altLang="th-TH" i="1"/>
              <a:t>”</a:t>
            </a:r>
            <a:r>
              <a:rPr lang="th-TH" altLang="th-TH"/>
              <a:t> </a:t>
            </a:r>
            <a:endParaRPr lang="en-US" altLang="th-TH"/>
          </a:p>
          <a:p>
            <a:pPr eaLnBrk="1" hangingPunct="1"/>
            <a:r>
              <a:rPr lang="th-TH" altLang="th-TH" b="1"/>
              <a:t>ม.ร.ว.เสนีย์  ปราโมช</a:t>
            </a:r>
            <a:r>
              <a:rPr lang="th-TH" altLang="th-TH"/>
              <a:t> กล่าวว่า </a:t>
            </a:r>
            <a:r>
              <a:rPr lang="th-TH" altLang="th-TH" i="1"/>
              <a:t>“</a:t>
            </a:r>
            <a:r>
              <a:rPr lang="th-TH" altLang="th-TH" b="1" i="1"/>
              <a:t>หนี้</a:t>
            </a:r>
            <a:r>
              <a:rPr lang="th-TH" altLang="th-TH" i="1"/>
              <a:t>คือความผูกพันที่มีผลในกฎหมาย ซึ่งบุคคลฝ่ายหนึ่งเรียกว่า</a:t>
            </a:r>
            <a:r>
              <a:rPr lang="th-TH" altLang="th-TH" b="1" i="1"/>
              <a:t>เจ้าหนี้</a:t>
            </a:r>
            <a:r>
              <a:rPr lang="th-TH" altLang="th-TH" i="1"/>
              <a:t> ชอบที่ได้รับชำระหนี้มีวัตถุเป็นการกระทำหรืองดเว้น หรือส่งมอบทรัพย์สินจากบุคคลอีกฝ่ายหนึ่งเรียกว่า</a:t>
            </a:r>
            <a:r>
              <a:rPr lang="th-TH" altLang="th-TH" b="1" i="1"/>
              <a:t>ลูกหนี้</a:t>
            </a:r>
            <a:r>
              <a:rPr lang="th-TH" altLang="th-TH" i="1"/>
              <a:t>”</a:t>
            </a:r>
            <a:endParaRPr lang="en-US" altLang="th-TH" i="1"/>
          </a:p>
          <a:p>
            <a:pPr eaLnBrk="1" hangingPunct="1"/>
            <a:r>
              <a:rPr lang="th-TH" altLang="th-TH" b="1"/>
              <a:t>ศาสตราจารย์ ดร. จิ๊ด  เศรษฐบุตร</a:t>
            </a:r>
            <a:r>
              <a:rPr lang="th-TH" altLang="th-TH"/>
              <a:t> ได้อธิบายหนี้ว่า </a:t>
            </a:r>
            <a:r>
              <a:rPr lang="th-TH" altLang="th-TH" i="1"/>
              <a:t>“เป็นนิติสัมพันธ์ระหว่างบุคคลสองฝ่าย ซึ่งฝ่ายหนึ่งต้องกระทำการอย่างใดอย่างหนึ่งให้อีกฝ่ายหนึ่ง การกระทำแยกเป็น 3 ชนิด คือ 1.กระทำ 2.ละเว้นกระทำการ และ 3.การโอนทรัพย์สิน”</a:t>
            </a:r>
            <a:endParaRPr lang="en-US" altLang="th-TH"/>
          </a:p>
          <a:p>
            <a:pPr eaLnBrk="1" hangingPunct="1"/>
            <a:endParaRPr lang="th-TH" alt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ชื่อเรื่อง 1">
            <a:extLst>
              <a:ext uri="{FF2B5EF4-FFF2-40B4-BE49-F238E27FC236}">
                <a16:creationId xmlns:a16="http://schemas.microsoft.com/office/drawing/2014/main" id="{99BD87FD-6C3C-49FA-AAC9-A35C008267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altLang="th-TH" b="1"/>
              <a:t>7. องค์ประกอบของหนี้</a:t>
            </a:r>
            <a:endParaRPr lang="th-TH" altLang="th-TH"/>
          </a:p>
        </p:txBody>
      </p:sp>
      <p:sp>
        <p:nvSpPr>
          <p:cNvPr id="3" name="ตัวยึดเนื้อหา 2">
            <a:extLst>
              <a:ext uri="{FF2B5EF4-FFF2-40B4-BE49-F238E27FC236}">
                <a16:creationId xmlns:a16="http://schemas.microsoft.com/office/drawing/2014/main" id="{31DFCE27-A829-4A17-B33D-53E40411B7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b="1" dirty="0"/>
              <a:t>1. </a:t>
            </a:r>
            <a:r>
              <a:rPr lang="th-TH" b="1" dirty="0"/>
              <a:t>บุคคลสองฝ่าย </a:t>
            </a:r>
            <a:r>
              <a:rPr lang="th-TH" dirty="0"/>
              <a:t>ได้แก่ฝ่ายที่เป็นผู้กระทำ คือ เจ้าหนี้ ซึ่งเป็นผู้มีสิทธิเรียกร้องให้ชำระ</a:t>
            </a:r>
            <a:endParaRPr lang="en-US" dirty="0"/>
          </a:p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th-TH" dirty="0"/>
              <a:t>หนี้ กับอีกฝ่ายหนึ่งซึ่งถูกกระทำ คือ ลูกหนี้ ซึ่งมีหน้าที่ต้องชำระหนี้ ดังนั้นจะเป็นหนี้ตนเองไม่ได้</a:t>
            </a:r>
            <a:endParaRPr lang="en-US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b="1" dirty="0"/>
              <a:t>2. </a:t>
            </a:r>
            <a:r>
              <a:rPr lang="th-TH" b="1" dirty="0"/>
              <a:t>วัตถุแห่งหนี้</a:t>
            </a:r>
            <a:r>
              <a:rPr lang="th-TH" dirty="0"/>
              <a:t> </a:t>
            </a:r>
            <a:r>
              <a:rPr lang="th-TH" b="1" dirty="0"/>
              <a:t>ม.</a:t>
            </a:r>
            <a:r>
              <a:rPr lang="th-TH" b="1" dirty="0" err="1"/>
              <a:t>ร.ว.</a:t>
            </a:r>
            <a:r>
              <a:rPr lang="th-TH" b="1" dirty="0"/>
              <a:t>เสนีย์  ปราโมช</a:t>
            </a:r>
            <a:r>
              <a:rPr lang="th-TH" dirty="0"/>
              <a:t> กล่าวว่าวัตถุแห่งหนี้คือ การกระทำหรืองดเว้น </a:t>
            </a:r>
            <a:endParaRPr lang="en-US" dirty="0"/>
          </a:p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th-TH" dirty="0"/>
              <a:t>หรือส่งมอบทรัพย์สิน ส่วน</a:t>
            </a:r>
            <a:r>
              <a:rPr lang="th-TH" b="1" dirty="0"/>
              <a:t>ศาสตราจารย์ ดร. </a:t>
            </a:r>
            <a:r>
              <a:rPr lang="th-TH" b="1" dirty="0" err="1"/>
              <a:t>จิ๊ด</a:t>
            </a:r>
            <a:r>
              <a:rPr lang="th-TH" b="1" dirty="0"/>
              <a:t>  </a:t>
            </a:r>
            <a:r>
              <a:rPr lang="th-TH" b="1" dirty="0" err="1"/>
              <a:t>เศรษฐ</a:t>
            </a:r>
            <a:r>
              <a:rPr lang="th-TH" b="1" dirty="0"/>
              <a:t>บุตร</a:t>
            </a:r>
            <a:r>
              <a:rPr lang="th-TH" dirty="0"/>
              <a:t> อธิบายวัตถุแห่งหนี้มี 3 ชนิด คือ</a:t>
            </a:r>
          </a:p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th-TH" dirty="0"/>
              <a:t>1.กระทำ 2.ละเว้นกระทำการ และ 3.การโอนทรัพย์สิน ดังนั้นวัตถุแห่งหนี้มี 3 อย่าง คือ การโอน</a:t>
            </a:r>
          </a:p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th-TH" dirty="0"/>
              <a:t>ทรัพย์สิน กระทำการ และการงดเว้นกระทำการ</a:t>
            </a:r>
            <a:endParaRPr lang="en-US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b="1" dirty="0"/>
              <a:t>3. </a:t>
            </a:r>
            <a:r>
              <a:rPr lang="th-TH" b="1" dirty="0"/>
              <a:t>มีความผูกพันทางกฎหมาย</a:t>
            </a:r>
            <a:r>
              <a:rPr lang="th-TH" dirty="0"/>
              <a:t> หมายถึง เจ้าหนี้มีอำนาจบังคับชำระหนี้ได้จากลูกหนี้ได้ </a:t>
            </a:r>
            <a:endParaRPr lang="en-US" dirty="0"/>
          </a:p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th-TH" dirty="0"/>
              <a:t>ในเบื้องต้นให้พิจารณาว่าหนี้มีบ่อเกิดหรือมูลหนี้แล้วหรือไม่ คือ หนี้อาจเกิดขึ้นโดยนิติกรรม หรือ</a:t>
            </a:r>
          </a:p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th-TH" dirty="0"/>
              <a:t>โดยนิติเหตุ (ละเมิด จัดการงานนอกสั่ง ลาภมิควรได้) </a:t>
            </a:r>
            <a:endParaRPr lang="en-US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th-TH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1E333328-D27C-4114-B905-D1EEEFF94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/>
              <a:t>คำถามท้ายชั่วโมง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BFCCB6E3-A712-4330-B808-7CC2A0F0BE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/>
              <a:t>1. บุคคลสิทธิและทรัพยสิทธิต่างกันอย่างไร ?</a:t>
            </a:r>
          </a:p>
          <a:p>
            <a:r>
              <a:rPr lang="th-TH" dirty="0"/>
              <a:t>2. องค์ประกอบของหนี้คืออะไร ?</a:t>
            </a:r>
          </a:p>
        </p:txBody>
      </p:sp>
    </p:spTree>
    <p:extLst>
      <p:ext uri="{BB962C8B-B14F-4D97-AF65-F5344CB8AC3E}">
        <p14:creationId xmlns:p14="http://schemas.microsoft.com/office/powerpoint/2010/main" val="4197928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ชื่อเรื่อง 1">
            <a:extLst>
              <a:ext uri="{FF2B5EF4-FFF2-40B4-BE49-F238E27FC236}">
                <a16:creationId xmlns:a16="http://schemas.microsoft.com/office/drawing/2014/main" id="{B102181D-3892-4FA4-9502-AC6AC3DF1A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altLang="th-TH" b="1" dirty="0">
                <a:solidFill>
                  <a:srgbClr val="7B9899"/>
                </a:solidFill>
              </a:rPr>
              <a:t>แนะนำผู้สอน</a:t>
            </a:r>
          </a:p>
        </p:txBody>
      </p:sp>
      <p:sp>
        <p:nvSpPr>
          <p:cNvPr id="8195" name="ตัวแทนเนื้อหา 2">
            <a:extLst>
              <a:ext uri="{FF2B5EF4-FFF2-40B4-BE49-F238E27FC236}">
                <a16:creationId xmlns:a16="http://schemas.microsoft.com/office/drawing/2014/main" id="{F7E94DEC-20E1-4420-A04B-D6D49A9AE83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736112" y="701418"/>
            <a:ext cx="8229600" cy="5699382"/>
          </a:xfrm>
        </p:spPr>
        <p:txBody>
          <a:bodyPr>
            <a:normAutofit/>
          </a:bodyPr>
          <a:lstStyle/>
          <a:p>
            <a:pPr eaLnBrk="1" hangingPunct="1"/>
            <a:endParaRPr lang="th-TH" altLang="th-TH" dirty="0"/>
          </a:p>
          <a:p>
            <a:pPr eaLnBrk="1" hangingPunct="1"/>
            <a:endParaRPr lang="th-TH" altLang="th-TH" dirty="0"/>
          </a:p>
          <a:p>
            <a:pPr eaLnBrk="1" hangingPunct="1"/>
            <a:endParaRPr lang="th-TH" altLang="th-TH" dirty="0"/>
          </a:p>
          <a:p>
            <a:pPr eaLnBrk="1" hangingPunct="1"/>
            <a:endParaRPr lang="th-TH" altLang="th-TH" dirty="0"/>
          </a:p>
          <a:p>
            <a:pPr eaLnBrk="1" hangingPunct="1"/>
            <a:r>
              <a:rPr lang="th-TH" altLang="th-TH" sz="2800" b="1" dirty="0"/>
              <a:t>ผู้ช่วยศาสตราจารย์เพชร ขวัญใจสกุล</a:t>
            </a:r>
            <a:r>
              <a:rPr lang="en-US" altLang="th-TH" sz="2800" b="1" dirty="0"/>
              <a:t> </a:t>
            </a:r>
            <a:endParaRPr lang="th-TH" altLang="th-TH" sz="2800" b="1" dirty="0"/>
          </a:p>
          <a:p>
            <a:pPr eaLnBrk="1" hangingPunct="1"/>
            <a:r>
              <a:rPr lang="th-TH" altLang="th-TH" dirty="0"/>
              <a:t>รองคณบดีคณะนิติศาสตร์ฝ่ายวิชาการ</a:t>
            </a:r>
          </a:p>
          <a:p>
            <a:pPr eaLnBrk="1" hangingPunct="1"/>
            <a:r>
              <a:rPr lang="th-TH" altLang="th-TH" b="1" dirty="0"/>
              <a:t>วุฒิการศึกษา</a:t>
            </a:r>
            <a:r>
              <a:rPr lang="th-TH" altLang="th-TH" dirty="0"/>
              <a:t> นบ. , นบท. , </a:t>
            </a:r>
            <a:r>
              <a:rPr lang="th-TH" altLang="th-TH" dirty="0" err="1"/>
              <a:t>น.ม</a:t>
            </a:r>
            <a:r>
              <a:rPr lang="th-TH" altLang="th-TH" dirty="0"/>
              <a:t>.</a:t>
            </a:r>
            <a:endParaRPr lang="en-US" altLang="th-TH" dirty="0"/>
          </a:p>
          <a:p>
            <a:pPr eaLnBrk="1" hangingPunct="1"/>
            <a:r>
              <a:rPr lang="th-TH" altLang="th-TH" b="1" dirty="0"/>
              <a:t>โทรศัพท์</a:t>
            </a:r>
            <a:r>
              <a:rPr lang="en-US" altLang="th-TH" b="1" dirty="0"/>
              <a:t> </a:t>
            </a:r>
            <a:r>
              <a:rPr lang="en-US" altLang="th-TH" dirty="0"/>
              <a:t>091-091-7999</a:t>
            </a:r>
          </a:p>
          <a:p>
            <a:pPr eaLnBrk="1" hangingPunct="1"/>
            <a:r>
              <a:rPr lang="en-US" altLang="th-TH" dirty="0"/>
              <a:t>Line ID : </a:t>
            </a:r>
            <a:r>
              <a:rPr lang="en-US" altLang="th-TH" dirty="0" err="1"/>
              <a:t>phetkhwanchaisakun</a:t>
            </a:r>
            <a:endParaRPr lang="en-US" altLang="th-TH" dirty="0"/>
          </a:p>
          <a:p>
            <a:pPr eaLnBrk="1" hangingPunct="1"/>
            <a:r>
              <a:rPr lang="th-TH" altLang="th-TH" b="1" dirty="0"/>
              <a:t>อีเมล์ </a:t>
            </a:r>
            <a:r>
              <a:rPr lang="en-US" altLang="th-TH" dirty="0"/>
              <a:t>phettameaw@hotmail.com</a:t>
            </a:r>
            <a:endParaRPr lang="th-TH" altLang="th-TH" dirty="0"/>
          </a:p>
        </p:txBody>
      </p:sp>
      <p:pic>
        <p:nvPicPr>
          <p:cNvPr id="11268" name="รูปภาพ 4" descr="Phet-Khwanchaisakun.jpg">
            <a:extLst>
              <a:ext uri="{FF2B5EF4-FFF2-40B4-BE49-F238E27FC236}">
                <a16:creationId xmlns:a16="http://schemas.microsoft.com/office/drawing/2014/main" id="{EE236C82-E8A3-490F-B8FB-EFFA9817A8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1381902"/>
            <a:ext cx="1428750" cy="17891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ชื่อเรื่อง 1">
            <a:extLst>
              <a:ext uri="{FF2B5EF4-FFF2-40B4-BE49-F238E27FC236}">
                <a16:creationId xmlns:a16="http://schemas.microsoft.com/office/drawing/2014/main" id="{ACB44557-E904-49F8-9788-DC0429DB44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h-TH" altLang="en-US" sz="4400" b="1" dirty="0"/>
              <a:t>การประเมินผลการเรียน</a:t>
            </a:r>
            <a:endParaRPr lang="en-US" altLang="en-US" sz="4400" b="1" dirty="0">
              <a:cs typeface="Cordia New" panose="020B0304020202020204" pitchFamily="34" charset="-34"/>
            </a:endParaRPr>
          </a:p>
        </p:txBody>
      </p:sp>
      <p:sp>
        <p:nvSpPr>
          <p:cNvPr id="10243" name="ตัวแทนเนื้อหา 2">
            <a:extLst>
              <a:ext uri="{FF2B5EF4-FFF2-40B4-BE49-F238E27FC236}">
                <a16:creationId xmlns:a16="http://schemas.microsoft.com/office/drawing/2014/main" id="{22914907-C443-431A-9C0D-BD46ADD3850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th-TH" sz="3200" dirty="0"/>
              <a:t>1. </a:t>
            </a:r>
            <a:r>
              <a:rPr lang="th-TH" altLang="th-TH" sz="3200" dirty="0"/>
              <a:t>เข้าเรียนออนไลน์		</a:t>
            </a:r>
            <a:r>
              <a:rPr lang="en-US" altLang="th-TH" sz="3200" dirty="0"/>
              <a:t>10 </a:t>
            </a:r>
            <a:r>
              <a:rPr lang="th-TH" altLang="th-TH" sz="3200" dirty="0"/>
              <a:t>	คะแนน</a:t>
            </a:r>
          </a:p>
          <a:p>
            <a:r>
              <a:rPr lang="en-US" altLang="th-TH" sz="3200" dirty="0"/>
              <a:t>2. </a:t>
            </a:r>
            <a:r>
              <a:rPr lang="th-TH" altLang="th-TH" sz="3200" dirty="0"/>
              <a:t>งานที่มอบหมาย		</a:t>
            </a:r>
            <a:r>
              <a:rPr lang="en-US" altLang="th-TH" sz="3200" dirty="0"/>
              <a:t>10 </a:t>
            </a:r>
            <a:r>
              <a:rPr lang="th-TH" altLang="th-TH" sz="3200" dirty="0"/>
              <a:t>	คะแนน</a:t>
            </a:r>
          </a:p>
          <a:p>
            <a:r>
              <a:rPr lang="en-US" altLang="th-TH" sz="3200" dirty="0"/>
              <a:t>3. </a:t>
            </a:r>
            <a:r>
              <a:rPr lang="th-TH" altLang="th-TH" sz="3200" dirty="0"/>
              <a:t>สอบปลายภาค		</a:t>
            </a:r>
            <a:r>
              <a:rPr lang="en-US" altLang="th-TH" sz="3200" dirty="0"/>
              <a:t>80 </a:t>
            </a:r>
            <a:r>
              <a:rPr lang="th-TH" altLang="th-TH" sz="3200" dirty="0"/>
              <a:t>	คะแนน</a:t>
            </a:r>
          </a:p>
          <a:p>
            <a:r>
              <a:rPr lang="th-TH" altLang="th-TH" sz="3200" b="1" dirty="0"/>
              <a:t>    		รวม		</a:t>
            </a:r>
            <a:r>
              <a:rPr lang="en-US" altLang="th-TH" sz="3200" b="1" dirty="0"/>
              <a:t>      100 </a:t>
            </a:r>
            <a:r>
              <a:rPr lang="th-TH" altLang="th-TH" sz="3200" b="1" dirty="0"/>
              <a:t>	คะแนน</a:t>
            </a:r>
            <a:endParaRPr lang="en-US" altLang="th-TH" sz="32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ชื่อเรื่อง 1">
            <a:extLst>
              <a:ext uri="{FF2B5EF4-FFF2-40B4-BE49-F238E27FC236}">
                <a16:creationId xmlns:a16="http://schemas.microsoft.com/office/drawing/2014/main" id="{45707C72-818A-454B-B7CE-46858DF2B1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altLang="th-TH" sz="5400" b="1"/>
              <a:t>แนะนำในการเขียนสอบข้อสอบ</a:t>
            </a:r>
          </a:p>
        </p:txBody>
      </p:sp>
      <p:sp>
        <p:nvSpPr>
          <p:cNvPr id="3" name="ตัวยึดเนื้อหา 2">
            <a:extLst>
              <a:ext uri="{FF2B5EF4-FFF2-40B4-BE49-F238E27FC236}">
                <a16:creationId xmlns:a16="http://schemas.microsoft.com/office/drawing/2014/main" id="{7A71C1AC-61E6-42F0-8E52-234F28B0DA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th-TH" sz="3600" b="1" dirty="0"/>
              <a:t>ย่อหน้าแรก	วางหลักกฎหมาย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th-TH" sz="3600" b="1" dirty="0"/>
              <a:t> 			</a:t>
            </a:r>
            <a:r>
              <a:rPr lang="th-TH" sz="2800" dirty="0"/>
              <a:t>“วางหลักไว้ว่า....มีใจความว่า....</a:t>
            </a:r>
            <a:r>
              <a:rPr lang="th-TH" sz="2800" dirty="0">
                <a:solidFill>
                  <a:srgbClr val="FF0000"/>
                </a:solidFill>
              </a:rPr>
              <a:t>บัญญัติไว้ว่า.....</a:t>
            </a:r>
            <a:r>
              <a:rPr lang="th-TH" sz="2800" dirty="0"/>
              <a:t>”</a:t>
            </a:r>
            <a:endParaRPr lang="th-TH" sz="3600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th-TH" sz="3600" b="1" dirty="0"/>
              <a:t>ย่อหน้าที่สอง นำข้อเท็จจริงปรับเข้ากับข้อกฎหมาย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th-TH" sz="3600" b="1" dirty="0"/>
              <a:t> 			</a:t>
            </a:r>
            <a:r>
              <a:rPr lang="th-TH" sz="2800" dirty="0"/>
              <a:t>“...ข้อเท็จจริง....../.....ข้อกฎหมาย....../.....ถือว่า...”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th-TH" sz="3600" b="1" dirty="0"/>
              <a:t>ย่อหน้าที่สาม	สรุป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th-TH" sz="3600" b="1" dirty="0"/>
              <a:t> 			</a:t>
            </a:r>
            <a:r>
              <a:rPr lang="th-TH" sz="2800" dirty="0"/>
              <a:t>“ดังนั้น....../ดังนี้........”</a:t>
            </a:r>
          </a:p>
          <a:p>
            <a:pPr marL="274320" indent="-274320">
              <a:buClr>
                <a:schemeClr val="accent3"/>
              </a:buClr>
              <a:buNone/>
              <a:defRPr/>
            </a:pPr>
            <a:endParaRPr lang="th-TH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h-TH" dirty="0">
                <a:latin typeface="Leelawadee" panose="020B0502040204020203" pitchFamily="34" charset="-34"/>
                <a:cs typeface="Leelawadee" panose="020B0502040204020203" pitchFamily="34" charset="-34"/>
              </a:rPr>
              <a:t>เค้าโครงเนื้อของรายวิชา</a:t>
            </a:r>
          </a:p>
        </p:txBody>
      </p:sp>
      <p:graphicFrame>
        <p:nvGraphicFramePr>
          <p:cNvPr id="4" name="ตัวแทนเนื้อหา 3" descr="รายการแบบเรียงซ้อน" title="SmartArt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2653902"/>
              </p:ext>
            </p:extLst>
          </p:nvPr>
        </p:nvGraphicFramePr>
        <p:xfrm>
          <a:off x="1295400" y="2557463"/>
          <a:ext cx="9601200" cy="331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2450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h-TH" dirty="0">
                <a:latin typeface="Leelawadee" panose="020B0502040204020203" pitchFamily="34" charset="-34"/>
                <a:cs typeface="Leelawadee" panose="020B0502040204020203" pitchFamily="34" charset="-34"/>
              </a:rPr>
              <a:t>เค้าโครงเนื้อของรายวิชา (ต่อ)</a:t>
            </a:r>
          </a:p>
        </p:txBody>
      </p:sp>
      <p:graphicFrame>
        <p:nvGraphicFramePr>
          <p:cNvPr id="4" name="ตัวแทนเนื้อหา 3" descr="รายการแบบเรียงซ้อน" title="SmartArt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6488428"/>
              </p:ext>
            </p:extLst>
          </p:nvPr>
        </p:nvGraphicFramePr>
        <p:xfrm>
          <a:off x="1295400" y="2557463"/>
          <a:ext cx="9601200" cy="331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2557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h-TH" dirty="0">
                <a:latin typeface="Leelawadee" panose="020B0502040204020203" pitchFamily="34" charset="-34"/>
                <a:cs typeface="Leelawadee" panose="020B0502040204020203" pitchFamily="34" charset="-34"/>
              </a:rPr>
              <a:t>เค้าโครงเนื้อของรายวิชา (ต่อ)</a:t>
            </a:r>
          </a:p>
        </p:txBody>
      </p:sp>
      <p:graphicFrame>
        <p:nvGraphicFramePr>
          <p:cNvPr id="4" name="ตัวแทนเนื้อหา 3" descr="รายการแบบเรียงซ้อน" title="SmartArt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1852456"/>
              </p:ext>
            </p:extLst>
          </p:nvPr>
        </p:nvGraphicFramePr>
        <p:xfrm>
          <a:off x="1295400" y="2557463"/>
          <a:ext cx="9601200" cy="331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6805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47BDA805-BEB3-4944-801F-876118AB4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br>
              <a:rPr lang="th-TH" b="1" dirty="0"/>
            </a:br>
            <a:r>
              <a:rPr lang="th-TH" b="1" dirty="0"/>
              <a:t>หนังสืออ่านประกอบ</a:t>
            </a:r>
            <a:endParaRPr lang="th-TH" dirty="0"/>
          </a:p>
        </p:txBody>
      </p:sp>
      <p:sp>
        <p:nvSpPr>
          <p:cNvPr id="3" name="ตัวยึดเนื้อหา 2">
            <a:extLst>
              <a:ext uri="{FF2B5EF4-FFF2-40B4-BE49-F238E27FC236}">
                <a16:creationId xmlns:a16="http://schemas.microsoft.com/office/drawing/2014/main" id="{EF2EFCF4-167E-4667-B9DA-C52471E4AA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th-TH" dirty="0"/>
              <a:t>ประมวลกฎหมายแพ่งและพาณิชย์</a:t>
            </a:r>
            <a:endParaRPr lang="en-US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th-TH" dirty="0"/>
              <a:t>อธิบายประมวลกฎหมายแพ่งและพาณิชย์ หนี้ ของ </a:t>
            </a:r>
            <a:r>
              <a:rPr lang="th-TH" dirty="0" err="1"/>
              <a:t>ศาสตรจารย์</a:t>
            </a:r>
            <a:r>
              <a:rPr lang="th-TH" dirty="0"/>
              <a:t>(พิเศษ)โสภณ  รัตนากร</a:t>
            </a:r>
            <a:endParaRPr lang="en-US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th-TH" dirty="0"/>
              <a:t>อธิบายประมวลกฎหมายแพ่งและพาณิชย์ หนี้ ของจี๊ด </a:t>
            </a:r>
            <a:r>
              <a:rPr lang="th-TH" dirty="0" err="1"/>
              <a:t>เศรษฐ</a:t>
            </a:r>
            <a:r>
              <a:rPr lang="th-TH" dirty="0"/>
              <a:t>บุตร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th-TH" dirty="0"/>
              <a:t>หลักกฎหมายหนี้ ของ ภัทรศักดิ์  </a:t>
            </a:r>
            <a:r>
              <a:rPr lang="th-TH" dirty="0" err="1"/>
              <a:t>วรร</a:t>
            </a:r>
            <a:r>
              <a:rPr lang="th-TH" dirty="0"/>
              <a:t>ณแสง</a:t>
            </a:r>
            <a:endParaRPr lang="en-US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th-TH" dirty="0"/>
              <a:t>หลักกฎหมายหนี้ ของ ศาสตราจารย์(พิเศษ)จรัญ  ภักดีธนากุล</a:t>
            </a:r>
            <a:endParaRPr lang="en-US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  <a:p>
            <a:pPr marL="274320" indent="-274320">
              <a:buClr>
                <a:schemeClr val="accent3"/>
              </a:buClr>
              <a:buNone/>
              <a:defRPr/>
            </a:pPr>
            <a:endParaRPr lang="th-TH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0" y="355600"/>
            <a:ext cx="6241816" cy="1371600"/>
          </a:xfrm>
        </p:spPr>
        <p:txBody>
          <a:bodyPr rtlCol="0"/>
          <a:lstStyle/>
          <a:p>
            <a:r>
              <a:rPr lang="th-TH" altLang="th-TH" b="1" dirty="0"/>
              <a:t>เนื้อหาที่จะศึกษาในครั้งนี้</a:t>
            </a:r>
            <a:endParaRPr lang="th-TH" b="1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5" name="ตัวแทนรูปภาพ 4" descr="ภาพขยายของหนังสือบนชั้นหนังสือโดยมีหนังสืออีกหลายเล่มที่ไม่ชัดในฉากหน้าและพื้นหลัง" title="รูปภาพตัวอย่าง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29" r="28629"/>
          <a:stretch>
            <a:fillRect/>
          </a:stretch>
        </p:blipFill>
        <p:spPr/>
      </p:pic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334191" y="1970616"/>
            <a:ext cx="6241816" cy="2916768"/>
          </a:xfrm>
        </p:spPr>
        <p:txBody>
          <a:bodyPr rtlCol="0">
            <a:normAutofit lnSpcReduction="10000"/>
          </a:bodyPr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th-TH" sz="2000" dirty="0"/>
              <a:t>1. การศึกษากฎหมายลักษณะหนี้</a:t>
            </a:r>
            <a:endParaRPr lang="en-US" sz="2000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th-TH" sz="2000" dirty="0"/>
              <a:t>2. ความเป็นมาของกฎหมายหนี้</a:t>
            </a:r>
            <a:endParaRPr lang="en-US" sz="2000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th-TH" sz="2000" dirty="0"/>
              <a:t>3. ความสำคัญของกฎหมายหนี้</a:t>
            </a:r>
            <a:endParaRPr lang="en-US" sz="2000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th-TH" sz="2000" dirty="0"/>
              <a:t>4. บุคคลสิทธิและทรัพย์สิทธิ</a:t>
            </a:r>
            <a:endParaRPr lang="en-US" sz="2000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th-TH" sz="2000" dirty="0"/>
              <a:t>5. ลักษณะทั่วไปของหนี้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th-TH" sz="2000" dirty="0"/>
              <a:t>6. ความหมายของหนี้</a:t>
            </a:r>
            <a:endParaRPr lang="en-US" sz="2000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th-TH" sz="2000" dirty="0"/>
              <a:t>7. องค์ประกอบของหนี้</a:t>
            </a:r>
            <a:endParaRPr lang="en-US" sz="2000" dirty="0"/>
          </a:p>
          <a:p>
            <a:pPr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8354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ชีวภาพ">
  <a:themeElements>
    <a:clrScheme name="ชีวภาพ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ชีวภาพ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ชีวภาพ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ธีมของ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ธีมของ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เอกสาร" ma:contentTypeID="0x010100977023FB0AB7FF4692185879F51422A4" ma:contentTypeVersion="10" ma:contentTypeDescription="สร้างเอกสารใหม่" ma:contentTypeScope="" ma:versionID="0ed9bb9844f1e009a5174a7afb6db91b">
  <xsd:schema xmlns:xsd="http://www.w3.org/2001/XMLSchema" xmlns:xs="http://www.w3.org/2001/XMLSchema" xmlns:p="http://schemas.microsoft.com/office/2006/metadata/properties" xmlns:ns3="628c7f2a-053a-435c-aff2-f98bc80c6f0d" targetNamespace="http://schemas.microsoft.com/office/2006/metadata/properties" ma:root="true" ma:fieldsID="8261613546a8b8d90a83294e6f7df443" ns3:_="">
    <xsd:import namespace="628c7f2a-053a-435c-aff2-f98bc80c6f0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8c7f2a-053a-435c-aff2-f98bc80c6f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ชนิดเนื้อหา"/>
        <xsd:element ref="dc:title" minOccurs="0" maxOccurs="1" ma:index="4" ma:displayName="ชื่อเรื่อง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B37BA76-B494-41D4-8A3D-1978EB63231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DDBB83-77C1-4099-A0AA-289882E745E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4F1B077-C9EE-4F3D-ADDD-7D747E932A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8c7f2a-053a-435c-aff2-f98bc80c6f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1284</Words>
  <Application>Microsoft Office PowerPoint</Application>
  <PresentationFormat>แบบจอกว้าง</PresentationFormat>
  <Paragraphs>147</Paragraphs>
  <Slides>18</Slides>
  <Notes>6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18</vt:i4>
      </vt:variant>
    </vt:vector>
  </HeadingPairs>
  <TitlesOfParts>
    <vt:vector size="25" baseType="lpstr">
      <vt:lpstr>Angsana New</vt:lpstr>
      <vt:lpstr>Arial</vt:lpstr>
      <vt:lpstr>Calibri</vt:lpstr>
      <vt:lpstr>Garamond</vt:lpstr>
      <vt:lpstr>Leelawadee</vt:lpstr>
      <vt:lpstr>Wingdings 2</vt:lpstr>
      <vt:lpstr>ชีวภาพ</vt:lpstr>
      <vt:lpstr>กฎหมายลักษณะแห่งหนี้</vt:lpstr>
      <vt:lpstr>แนะนำผู้สอน</vt:lpstr>
      <vt:lpstr>การประเมินผลการเรียน</vt:lpstr>
      <vt:lpstr>แนะนำในการเขียนสอบข้อสอบ</vt:lpstr>
      <vt:lpstr>เค้าโครงเนื้อของรายวิชา</vt:lpstr>
      <vt:lpstr>เค้าโครงเนื้อของรายวิชา (ต่อ)</vt:lpstr>
      <vt:lpstr>เค้าโครงเนื้อของรายวิชา (ต่อ)</vt:lpstr>
      <vt:lpstr> หนังสืออ่านประกอบ</vt:lpstr>
      <vt:lpstr>เนื้อหาที่จะศึกษาในครั้งนี้</vt:lpstr>
      <vt:lpstr>1.การศึกษากฎหมายลักษณะหนี้</vt:lpstr>
      <vt:lpstr>2. ความเป็นมาของกฎหมายหนี้</vt:lpstr>
      <vt:lpstr>ความสำคัญของกฎหมายหนี้</vt:lpstr>
      <vt:lpstr>4. บุคคลสิทธิและทรัพย์สิทธิ</vt:lpstr>
      <vt:lpstr>งานนำเสนอ PowerPoint</vt:lpstr>
      <vt:lpstr>5. ลักษณะทั่วไปของหนี้</vt:lpstr>
      <vt:lpstr>6. ความหมายของหนี้</vt:lpstr>
      <vt:lpstr>7. องค์ประกอบของหนี้</vt:lpstr>
      <vt:lpstr>คำถามท้ายชั่วโมง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2020-05-27T07:23:12Z</dcterms:created>
  <dcterms:modified xsi:type="dcterms:W3CDTF">2020-06-24T15:31:34Z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0x010100977023FB0AB7FF4692185879F51422A4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