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sz="7200" b="1" dirty="0" smtClean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การออกแบบการวิจัย</a:t>
            </a:r>
            <a:endParaRPr lang="th-TH" sz="72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2400" dirty="0" smtClean="0"/>
              <a:t>อ้างอิงจาก </a:t>
            </a:r>
            <a:r>
              <a:rPr lang="en-US" sz="2400" dirty="0" smtClean="0"/>
              <a:t>: </a:t>
            </a:r>
            <a:r>
              <a:rPr lang="th-TH" sz="2400" dirty="0" smtClean="0"/>
              <a:t>สุภาวดี	ขุนทองจันทร์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2153441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แผนผังลำดับงาน: เทปเจาะรู 3"/>
          <p:cNvSpPr/>
          <p:nvPr/>
        </p:nvSpPr>
        <p:spPr>
          <a:xfrm>
            <a:off x="787790" y="534573"/>
            <a:ext cx="1941342" cy="675249"/>
          </a:xfrm>
          <a:prstGeom prst="flowChartPunched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787790" y="1505243"/>
            <a:ext cx="109868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การออกแบบการวิจัย หมายถึง การว่างแผ่นล่วงหน้าก่อนดำเนินงานวิจัยโดยมีตารางการปฏิบัติงาน กิจกรรมและระยะเวลาในการปฏิบัติงาน เพื่อให้งานวิจัยบรรลุวัตถุประสงค์ การออกแบบการวิจัยที่ดีควรประกอบไปด้วย กรอบแนวคิดทฤษฎี การกำหนดสมมติฐาน (ถ้ามี) การกำหนดตัวแปร กามรกำหนดขนาดกลุ่มตัวอย่าง การกำหนดวิธีการเก็บรวบรวมข้อมูล การกำหนดวิธีการวัดและเครื่องมือ และการกำหนดวิธีการวิเคราะห์ รวมทั้งสถิติที่ใช้ในการวิเคราะห์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แผนผังลำดับงาน: เทปเจาะรู 5"/>
          <p:cNvSpPr/>
          <p:nvPr/>
        </p:nvSpPr>
        <p:spPr>
          <a:xfrm>
            <a:off x="787790" y="3370324"/>
            <a:ext cx="3798278" cy="703386"/>
          </a:xfrm>
          <a:prstGeom prst="flowChartPunchedTap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สิ่งที่ควรคำนึงในการออกแบบการวิจัย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787790" y="4369131"/>
            <a:ext cx="109868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ปัญหาวิจัยหรือชื่อเรื่องที่จะวิจัย วิจัยกับใครหรือประชากรเป็นใคร</a:t>
            </a:r>
          </a:p>
          <a:p>
            <a:endParaRPr lang="en-US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2.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ประเภทของการวิจัยแบบใด เป็นงานวิจัยเชิงปริมาณ งานวิจัยเชิงคุณภาพ หรืองานวิจัยแบบผสมผสาน</a:t>
            </a:r>
          </a:p>
          <a:p>
            <a:endParaRPr lang="en-US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3.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ตัวแปรการวิจัยมีอะไรบ้าง และมีกาตัวแปร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5136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แผนผังลำดับงาน: เทปเจาะรู 1"/>
          <p:cNvSpPr/>
          <p:nvPr/>
        </p:nvSpPr>
        <p:spPr>
          <a:xfrm>
            <a:off x="689316" y="880341"/>
            <a:ext cx="4318782" cy="703386"/>
          </a:xfrm>
          <a:prstGeom prst="flowChartPunchedTap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สิ่งที่ควรคำนึงในการออกแบบการวิจัย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689316" y="2357452"/>
            <a:ext cx="109868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ตัวแปรการวิจัยต่าง ๆ นั้นมีความสัมพันธ์เกี่ยวข้องกันอย่างไร หรือไม่ หากเป็นกรณีวิจัยตัวแปรตัวเดียว จะบรรยายลักษณะของตัวแปรแต่ละตัวว่าเป็นอย่างไร แต่หากว่าเป็นกรณีวิจัยตัวแปรมากกว่า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 ซึ่งอาจเกี่ยวข้องกันในลักษณะเชิงเปรียบเทียบกัน หรือความสัมพันธ์กัน เป็นต้น</a:t>
            </a:r>
          </a:p>
          <a:p>
            <a:pPr algn="thaiDist"/>
            <a:endParaRPr lang="en-US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5.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ตัวแปรแต่ละตัวจะวัดค่าออกมาเป็นอย่างไรบ้าง เป็นเชิงปริมาณ หรือเชิงคุณภาพ</a:t>
            </a:r>
          </a:p>
          <a:p>
            <a:pPr algn="thaiDist"/>
            <a:endParaRPr lang="en-US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6.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จะวิเคราะห์ข้อมูล เพื่อตอบแต่ละประเด็นปัญหาของการวิจัยหรือวัตถุประสงค์ของการวิธีวิจัยใดบ้าง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8631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แผนผังลำดับงาน: เทปเจาะรู 1"/>
          <p:cNvSpPr/>
          <p:nvPr/>
        </p:nvSpPr>
        <p:spPr>
          <a:xfrm>
            <a:off x="604909" y="266161"/>
            <a:ext cx="3207435" cy="703386"/>
          </a:xfrm>
          <a:prstGeom prst="flowChartPunchedTap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ขั้นตอนการออกแบบการวิจัย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สี่เหลี่ยมผืนผ้ามุมมน 2"/>
          <p:cNvSpPr/>
          <p:nvPr/>
        </p:nvSpPr>
        <p:spPr>
          <a:xfrm>
            <a:off x="3812343" y="1209259"/>
            <a:ext cx="3924888" cy="5767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ขั้นตอนการกำหนดกรอบทฤษฎี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3812343" y="1998736"/>
            <a:ext cx="3924888" cy="576776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ขั้นตอนการตั้งสมมติฐาน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3812343" y="2744324"/>
            <a:ext cx="3924888" cy="57677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ขั้นตอนการให้นิยามตัวแปรเชิงปฏิบัติ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3812343" y="3462901"/>
            <a:ext cx="3924888" cy="576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ขั้นตอนการวัดตัวแปร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3812343" y="4181478"/>
            <a:ext cx="3924888" cy="5767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ขั้นตอนการออกแบบเครื่องมือที่ใช้ในการวิจัย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3812343" y="4900055"/>
            <a:ext cx="3924888" cy="57677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ขั้นตอนการออกแบบการเก็บรวบรวมข้อมูล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3812343" y="5618632"/>
            <a:ext cx="3924888" cy="576776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ขั้นตอนการออกแบบวิเคราะห์ข้อมูล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13" name="ลูกศรเชื่อมต่อแบบตรง 12"/>
          <p:cNvCxnSpPr>
            <a:stCxn id="4" idx="2"/>
            <a:endCxn id="5" idx="0"/>
          </p:cNvCxnSpPr>
          <p:nvPr/>
        </p:nvCxnSpPr>
        <p:spPr>
          <a:xfrm>
            <a:off x="5774787" y="2575512"/>
            <a:ext cx="0" cy="1688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ลูกศรเชื่อมต่อแบบตรง 14"/>
          <p:cNvCxnSpPr/>
          <p:nvPr/>
        </p:nvCxnSpPr>
        <p:spPr>
          <a:xfrm>
            <a:off x="5788853" y="3321100"/>
            <a:ext cx="0" cy="141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ลูกศรเชื่อมต่อแบบตรง 15"/>
          <p:cNvCxnSpPr/>
          <p:nvPr/>
        </p:nvCxnSpPr>
        <p:spPr>
          <a:xfrm>
            <a:off x="5774787" y="4039677"/>
            <a:ext cx="0" cy="141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ลูกศรเชื่อมต่อแบบตรง 17"/>
          <p:cNvCxnSpPr/>
          <p:nvPr/>
        </p:nvCxnSpPr>
        <p:spPr>
          <a:xfrm>
            <a:off x="5802921" y="4758254"/>
            <a:ext cx="0" cy="141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>
            <a:off x="5788853" y="5476831"/>
            <a:ext cx="0" cy="1418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กล่องข้อความ 19"/>
          <p:cNvSpPr txBox="1"/>
          <p:nvPr/>
        </p:nvSpPr>
        <p:spPr>
          <a:xfrm>
            <a:off x="2665826" y="6337209"/>
            <a:ext cx="67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รูป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ขั้นตอนการออกแบบการวิจัย ที่มา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สุภาวดี ขุนทองจันทร์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2561 : 106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40" name="ลูกศรเชื่อมต่อแบบตรง 39"/>
          <p:cNvCxnSpPr/>
          <p:nvPr/>
        </p:nvCxnSpPr>
        <p:spPr>
          <a:xfrm>
            <a:off x="5739617" y="1829924"/>
            <a:ext cx="0" cy="1688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3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แผนผังลำดับงาน: เทปเจาะรู 1"/>
          <p:cNvSpPr/>
          <p:nvPr/>
        </p:nvSpPr>
        <p:spPr>
          <a:xfrm>
            <a:off x="604909" y="266161"/>
            <a:ext cx="3446586" cy="703386"/>
          </a:xfrm>
          <a:prstGeom prst="flowChartPunchedTap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ขั้นตอนการออกแบบการวิจัย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604909" y="1225689"/>
            <a:ext cx="1116974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การกำหนดกรอบทฤษฎี</a:t>
            </a:r>
          </a:p>
          <a:p>
            <a:pPr algn="thaiDist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นักวิจัยจะกำหนดกรอบแนวคิด หรือกรอบทฤษฎี ได้หลังจากการทราบประเด็นปัญหาของการวิจัยและกำหนดวัตถุประสงค์ของการวิจัยแล้ว โดยพิจารณาจากทฤษฎีหรืองานวิจัยที่เลือกมา จะต้องให้สอดคล้องและเชื่อมโยงกับประเด็นปัญหาที่จะทำการวิจัย ทฤษฎีที่เกี่ยวข้องนั้นต้องช่วยให้นักวิจัยตั้งสมมติฐานเลือกที่มีทางเป็นไปได้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การตั้งสมมติฐาน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สมมติฐานเป็นการคาดคะเนคำตอบของการวิจัยที่กำหนดไว้ล่วงหน้า มีที่มาจากการทบทวนวรรณกรรมที่ครบคลุม จะทำให้นักวิจัยตั้งสมมติฐานได้สมเหตุสมผล สามารถทดสอบได้ทางสถิติ ซึ่งเมื่อทดสอบแล้วอาจจะเป็นไปตามสมมติฐาน (ยอมรับ) หรือไม่เป็นไปตามสมมติฐาน (ปฏิเสธ) ก็ได้ แต่สมมติฐานดีนั้นความเป็นไปในลักษณะที่กระจ่าง ชัดเจน และสามารถทดสอบได้นำไปสู่ข้อค้นพบที่มีนัยสำคัญทางสถิติขิงตัวแปร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การให้นิยามตัวแปรเชิงปฏิบัติการ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การให้นิยามตัวแปรเชิงปฏิบัติการจะทำให้ทราบว่าตัวแปรใดเป็นตัวแปรต้น ตัวแปรใดเป็นตัวแปรตาม และตัวแปรต่าง ๆ ที่นำมาใช้ในการวิจัยธุรกิจในสถานการณ์ต่าง ๆ จะใช้มาตรวัดใด ซึ่งจะทำให้นักวิจัยมีความชัดเจนในการทำวิจัย เพราะนิยามจะส่งผลไปถึงการวัดค่าตัวแปรที่ถูกต้องต่อไป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159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แผนผังลำดับงาน: เทปเจาะรู 1"/>
          <p:cNvSpPr/>
          <p:nvPr/>
        </p:nvSpPr>
        <p:spPr>
          <a:xfrm>
            <a:off x="604909" y="266161"/>
            <a:ext cx="3446586" cy="703386"/>
          </a:xfrm>
          <a:prstGeom prst="flowChartPunchedTap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ขั้นตอนการออกแบบการวิจัย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04909" y="1010626"/>
            <a:ext cx="1083212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การวัดค่าตัวแปร</a:t>
            </a:r>
          </a:p>
          <a:p>
            <a:pPr algn="thaiDist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เป็นสิ่งที่เชื่อมโยงมาจากการให้นิยามตัวแปรในเชิงปฏิบัติการที่ทำให้วัดได้จริง ถ้านิยามศัพท์ตัวแปรเป็นเชิงปฏิบัติอย่างถูกต้อง จะทำให้นักวิจัยกำหนดข้อมูลได้ว่าข้อมูลที่จะวัดเป็นข้อมูลแบบใด เชิงปริมาณหรือเชิงคุณภาพ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การออกแบบเครื่องมือที่ใช้ในการวิจัย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แหล่งข้อมูลปฐมภูมิเป็นข้อมูลที่ได้มาจากการที่นักวิจัยเป็นเป็นผู้เก็บข้อมูลโดยตรงมักใช้เครื่องมือเป็นแบบสอบถาม แบบสัมภาษณ์ และแบบทดสอบ 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ข้อมูลทุติยภูมิเป็นข้อมูลที่ได้จากแหล่งข้อมูลที่มีผู้เก็บรวบรวมไว้แล้ว มักใช้เครื่องมือเป็นแบบบันทึกข้อมูล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การออกแบบการเก็บรวบรวมข้อมูล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จะต้องพิจารณาการสุ่มตัวอย่างเพื่อให้เป็นตัวแทนที่ดีของกลุ่มประชากรด้วยวิธีการสุ่มต่าง ๆ อย่างเหมาะสมภายใต้กรอบระยะเวลา และงบประมาณที่มีอยู่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129480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แผนผังลำดับงาน: เทปเจาะรู 1"/>
          <p:cNvSpPr/>
          <p:nvPr/>
        </p:nvSpPr>
        <p:spPr>
          <a:xfrm>
            <a:off x="604909" y="266161"/>
            <a:ext cx="3446586" cy="703386"/>
          </a:xfrm>
          <a:prstGeom prst="flowChartPunchedTap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ขั้นตอนการออกแบบการวิจัย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604909" y="1209822"/>
            <a:ext cx="110009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การออกแบบวิเคราะห์ข้อมูล</a:t>
            </a:r>
          </a:p>
          <a:p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ความเที่ยงตรงภายใน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Internal Validity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นักวิจัยพิจารณาได้จากข้อมูลที่เก็บมานั้นตรงตามวัตถุประสงค์ที่นักวิจัยต้องการวัด การเก็บรวบรวมข้อมูลมีกระบวนการที่ดีและเก็บโดยเครื่องมือที่มีคุณภาพ</a:t>
            </a:r>
          </a:p>
          <a:p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ความเที่ยงตรงภายนอก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External Validity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นำไปใช้อ้างอิง (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Generalizability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ไปยังประชากรกลุ่มอื่น ๆ ได้มากน้อยเพียงใด ซึ่งเรียกว่าความตรงเชิงประชากร และหากผลของการวิจัยสามารถนำไปใช้กับสถานการณ์อื่น ๆ ได้จริงจะเรียกว่าเป็นความตรงเชิงสภาพการณ์ (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Ecological Validity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1153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2926080" y="2518117"/>
            <a:ext cx="53175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8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</a:t>
            </a:r>
            <a:r>
              <a:rPr lang="th-TH" sz="8000" b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ข้อสงสัย</a:t>
            </a:r>
          </a:p>
          <a:p>
            <a:pPr algn="ctr"/>
            <a:r>
              <a:rPr lang="th-TH" sz="8000" b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ถามได้ค่ะ</a:t>
            </a:r>
          </a:p>
          <a:p>
            <a:pPr algn="ctr"/>
            <a:endParaRPr lang="th-TH" sz="8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714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เหลี่ยมเพชร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138</Words>
  <Application>Microsoft Office PowerPoint</Application>
  <PresentationFormat>กำหนดเอง</PresentationFormat>
  <Paragraphs>56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เหลี่ยมเพชร</vt:lpstr>
      <vt:lpstr>การออกแบบการวิจัย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การออกแบบการวิจัย</dc:title>
  <dc:creator>Admin</dc:creator>
  <cp:lastModifiedBy>SAMSUNG</cp:lastModifiedBy>
  <cp:revision>16</cp:revision>
  <dcterms:created xsi:type="dcterms:W3CDTF">2019-12-03T15:33:56Z</dcterms:created>
  <dcterms:modified xsi:type="dcterms:W3CDTF">2021-01-03T07:19:09Z</dcterms:modified>
</cp:coreProperties>
</file>