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4" r:id="rId6"/>
    <p:sldId id="277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4F4E7-E2A8-45FA-8E6B-B84B4B4E9779}" type="doc">
      <dgm:prSet loTypeId="urn:microsoft.com/office/officeart/2005/8/layout/cycle7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88053D51-53A3-43D8-A138-97FD949A0521}">
      <dgm:prSet phldrT="[ข้อความ]" custT="1"/>
      <dgm:spPr/>
      <dgm:t>
        <a:bodyPr/>
        <a:lstStyle/>
        <a:p>
          <a:r>
            <a:rPr lang="th-TH" sz="2400" b="1" dirty="0">
              <a:solidFill>
                <a:srgbClr val="FF0000"/>
              </a:solidFill>
            </a:rPr>
            <a:t>นาย ค.</a:t>
          </a:r>
        </a:p>
        <a:p>
          <a:r>
            <a:rPr lang="th-TH" sz="2400" b="1" dirty="0">
              <a:solidFill>
                <a:srgbClr val="FF0000"/>
              </a:solidFill>
            </a:rPr>
            <a:t>(ลูกหนี้ของนาย ข.)</a:t>
          </a:r>
        </a:p>
      </dgm:t>
    </dgm:pt>
    <dgm:pt modelId="{ED4865B1-2271-4E80-969C-05781213F49E}" type="parTrans" cxnId="{7AC4C480-36F3-49A0-B9E9-DB70B9C6B765}">
      <dgm:prSet/>
      <dgm:spPr/>
      <dgm:t>
        <a:bodyPr/>
        <a:lstStyle/>
        <a:p>
          <a:endParaRPr lang="th-TH"/>
        </a:p>
      </dgm:t>
    </dgm:pt>
    <dgm:pt modelId="{3917B883-589E-4729-B6BC-827B9D9BC9C5}" type="sibTrans" cxnId="{7AC4C480-36F3-49A0-B9E9-DB70B9C6B765}">
      <dgm:prSet custT="1"/>
      <dgm:spPr/>
      <dgm:t>
        <a:bodyPr/>
        <a:lstStyle/>
        <a:p>
          <a:endParaRPr lang="th-TH" sz="2400" b="1">
            <a:solidFill>
              <a:srgbClr val="FF0000"/>
            </a:solidFill>
          </a:endParaRPr>
        </a:p>
      </dgm:t>
    </dgm:pt>
    <dgm:pt modelId="{6E016163-5672-40D4-9772-0AC65F322CDB}">
      <dgm:prSet phldrT="[ข้อความ]" custT="1"/>
      <dgm:spPr/>
      <dgm:t>
        <a:bodyPr/>
        <a:lstStyle/>
        <a:p>
          <a:r>
            <a:rPr lang="th-TH" sz="2400" b="1" dirty="0">
              <a:solidFill>
                <a:srgbClr val="FF0000"/>
              </a:solidFill>
            </a:rPr>
            <a:t>นาย ข.</a:t>
          </a:r>
        </a:p>
        <a:p>
          <a:r>
            <a:rPr lang="th-TH" sz="2400" b="1" dirty="0">
              <a:solidFill>
                <a:srgbClr val="FF0000"/>
              </a:solidFill>
            </a:rPr>
            <a:t>(ลูกหนี้ของนาย ก.)</a:t>
          </a:r>
        </a:p>
      </dgm:t>
    </dgm:pt>
    <dgm:pt modelId="{879277E3-3F61-4773-83F8-97EF2B695063}" type="parTrans" cxnId="{A62D0CC7-B9C6-4025-BC2C-5E378CAC14DB}">
      <dgm:prSet/>
      <dgm:spPr/>
      <dgm:t>
        <a:bodyPr/>
        <a:lstStyle/>
        <a:p>
          <a:endParaRPr lang="th-TH"/>
        </a:p>
      </dgm:t>
    </dgm:pt>
    <dgm:pt modelId="{CDF6FAEB-A781-4A31-967C-BDF5403DC643}" type="sibTrans" cxnId="{A62D0CC7-B9C6-4025-BC2C-5E378CAC14DB}">
      <dgm:prSet custT="1"/>
      <dgm:spPr/>
      <dgm:t>
        <a:bodyPr/>
        <a:lstStyle/>
        <a:p>
          <a:endParaRPr lang="th-TH" sz="2400" b="1">
            <a:solidFill>
              <a:srgbClr val="FF0000"/>
            </a:solidFill>
          </a:endParaRPr>
        </a:p>
      </dgm:t>
    </dgm:pt>
    <dgm:pt modelId="{4C9E1F8C-8BFB-4B96-BB46-51E91C426EF3}">
      <dgm:prSet phldrT="[ข้อความ]" custT="1"/>
      <dgm:spPr/>
      <dgm:t>
        <a:bodyPr/>
        <a:lstStyle/>
        <a:p>
          <a:r>
            <a:rPr lang="th-TH" sz="2400" b="1" dirty="0">
              <a:solidFill>
                <a:srgbClr val="FF0000"/>
              </a:solidFill>
            </a:rPr>
            <a:t>นาย ก.</a:t>
          </a:r>
        </a:p>
        <a:p>
          <a:r>
            <a:rPr lang="th-TH" sz="2400" b="1" dirty="0">
              <a:solidFill>
                <a:srgbClr val="FF0000"/>
              </a:solidFill>
            </a:rPr>
            <a:t>(เจ้าหนี้)</a:t>
          </a:r>
        </a:p>
      </dgm:t>
    </dgm:pt>
    <dgm:pt modelId="{128C5A8C-FF4B-40FB-BD7D-E8167DA42016}" type="parTrans" cxnId="{F3016F67-7A36-45C7-85EE-A3DEF1AEB252}">
      <dgm:prSet/>
      <dgm:spPr/>
      <dgm:t>
        <a:bodyPr/>
        <a:lstStyle/>
        <a:p>
          <a:endParaRPr lang="th-TH"/>
        </a:p>
      </dgm:t>
    </dgm:pt>
    <dgm:pt modelId="{22A19B33-62F0-4D31-B159-C02A79078371}" type="sibTrans" cxnId="{F3016F67-7A36-45C7-85EE-A3DEF1AEB252}">
      <dgm:prSet custT="1"/>
      <dgm:spPr/>
      <dgm:t>
        <a:bodyPr/>
        <a:lstStyle/>
        <a:p>
          <a:endParaRPr lang="th-TH" sz="2400" b="1">
            <a:solidFill>
              <a:srgbClr val="FF0000"/>
            </a:solidFill>
          </a:endParaRPr>
        </a:p>
      </dgm:t>
    </dgm:pt>
    <dgm:pt modelId="{EE7A28D3-1B96-414A-BEEA-5C0FFD279390}" type="pres">
      <dgm:prSet presAssocID="{3624F4E7-E2A8-45FA-8E6B-B84B4B4E9779}" presName="Name0" presStyleCnt="0">
        <dgm:presLayoutVars>
          <dgm:dir/>
          <dgm:resizeHandles val="exact"/>
        </dgm:presLayoutVars>
      </dgm:prSet>
      <dgm:spPr/>
    </dgm:pt>
    <dgm:pt modelId="{E9AE5187-388E-46B3-9758-AEF6DD4243B9}" type="pres">
      <dgm:prSet presAssocID="{88053D51-53A3-43D8-A138-97FD949A0521}" presName="node" presStyleLbl="node1" presStyleIdx="0" presStyleCnt="3" custRadScaleRad="104317" custRadScaleInc="180619">
        <dgm:presLayoutVars>
          <dgm:bulletEnabled val="1"/>
        </dgm:presLayoutVars>
      </dgm:prSet>
      <dgm:spPr/>
    </dgm:pt>
    <dgm:pt modelId="{8294EADB-7C74-47DE-8898-38B0234744CE}" type="pres">
      <dgm:prSet presAssocID="{3917B883-589E-4729-B6BC-827B9D9BC9C5}" presName="sibTrans" presStyleLbl="sibTrans2D1" presStyleIdx="0" presStyleCnt="3"/>
      <dgm:spPr/>
    </dgm:pt>
    <dgm:pt modelId="{DBC58E41-D34F-4AD3-972F-C70C06B5F89A}" type="pres">
      <dgm:prSet presAssocID="{3917B883-589E-4729-B6BC-827B9D9BC9C5}" presName="connectorText" presStyleLbl="sibTrans2D1" presStyleIdx="0" presStyleCnt="3"/>
      <dgm:spPr/>
    </dgm:pt>
    <dgm:pt modelId="{AD09D464-3F61-480B-9058-18E4F7FA245F}" type="pres">
      <dgm:prSet presAssocID="{6E016163-5672-40D4-9772-0AC65F322CDB}" presName="node" presStyleLbl="node1" presStyleIdx="1" presStyleCnt="3" custRadScaleRad="125805" custRadScaleInc="-113500">
        <dgm:presLayoutVars>
          <dgm:bulletEnabled val="1"/>
        </dgm:presLayoutVars>
      </dgm:prSet>
      <dgm:spPr/>
    </dgm:pt>
    <dgm:pt modelId="{93711379-25A0-4153-AB5C-623CD6F62BDD}" type="pres">
      <dgm:prSet presAssocID="{CDF6FAEB-A781-4A31-967C-BDF5403DC643}" presName="sibTrans" presStyleLbl="sibTrans2D1" presStyleIdx="1" presStyleCnt="3"/>
      <dgm:spPr/>
    </dgm:pt>
    <dgm:pt modelId="{4A584B3D-F1CD-4322-B8DE-E42C6D9A53F7}" type="pres">
      <dgm:prSet presAssocID="{CDF6FAEB-A781-4A31-967C-BDF5403DC643}" presName="connectorText" presStyleLbl="sibTrans2D1" presStyleIdx="1" presStyleCnt="3"/>
      <dgm:spPr/>
    </dgm:pt>
    <dgm:pt modelId="{A86BACE5-BE79-40B9-B7EA-C4484FE38E17}" type="pres">
      <dgm:prSet presAssocID="{4C9E1F8C-8BFB-4B96-BB46-51E91C426EF3}" presName="node" presStyleLbl="node1" presStyleIdx="2" presStyleCnt="3" custRadScaleRad="121703" custRadScaleInc="116051">
        <dgm:presLayoutVars>
          <dgm:bulletEnabled val="1"/>
        </dgm:presLayoutVars>
      </dgm:prSet>
      <dgm:spPr/>
    </dgm:pt>
    <dgm:pt modelId="{90A3BD2D-DBBB-4967-B290-A98859A60F44}" type="pres">
      <dgm:prSet presAssocID="{22A19B33-62F0-4D31-B159-C02A79078371}" presName="sibTrans" presStyleLbl="sibTrans2D1" presStyleIdx="2" presStyleCnt="3"/>
      <dgm:spPr/>
    </dgm:pt>
    <dgm:pt modelId="{ECA47A1D-D6AA-4F10-B528-B4DE1A9B7A0A}" type="pres">
      <dgm:prSet presAssocID="{22A19B33-62F0-4D31-B159-C02A79078371}" presName="connectorText" presStyleLbl="sibTrans2D1" presStyleIdx="2" presStyleCnt="3"/>
      <dgm:spPr/>
    </dgm:pt>
  </dgm:ptLst>
  <dgm:cxnLst>
    <dgm:cxn modelId="{24821D09-E437-4C54-BBC5-D3701BE567BB}" type="presOf" srcId="{22A19B33-62F0-4D31-B159-C02A79078371}" destId="{ECA47A1D-D6AA-4F10-B528-B4DE1A9B7A0A}" srcOrd="1" destOrd="0" presId="urn:microsoft.com/office/officeart/2005/8/layout/cycle7"/>
    <dgm:cxn modelId="{4C0BEC09-AC7E-4F0C-92C4-BB014EC398AA}" type="presOf" srcId="{6E016163-5672-40D4-9772-0AC65F322CDB}" destId="{AD09D464-3F61-480B-9058-18E4F7FA245F}" srcOrd="0" destOrd="0" presId="urn:microsoft.com/office/officeart/2005/8/layout/cycle7"/>
    <dgm:cxn modelId="{BDA74E15-570D-446E-AFDB-BC0240C41610}" type="presOf" srcId="{CDF6FAEB-A781-4A31-967C-BDF5403DC643}" destId="{93711379-25A0-4153-AB5C-623CD6F62BDD}" srcOrd="0" destOrd="0" presId="urn:microsoft.com/office/officeart/2005/8/layout/cycle7"/>
    <dgm:cxn modelId="{EF11C520-A4E5-4AE9-945D-9F6522EA6C25}" type="presOf" srcId="{CDF6FAEB-A781-4A31-967C-BDF5403DC643}" destId="{4A584B3D-F1CD-4322-B8DE-E42C6D9A53F7}" srcOrd="1" destOrd="0" presId="urn:microsoft.com/office/officeart/2005/8/layout/cycle7"/>
    <dgm:cxn modelId="{E57B2C25-FED9-437E-9DFF-440980188A5F}" type="presOf" srcId="{88053D51-53A3-43D8-A138-97FD949A0521}" destId="{E9AE5187-388E-46B3-9758-AEF6DD4243B9}" srcOrd="0" destOrd="0" presId="urn:microsoft.com/office/officeart/2005/8/layout/cycle7"/>
    <dgm:cxn modelId="{81395B39-5BB0-4509-A633-977500B1FC65}" type="presOf" srcId="{22A19B33-62F0-4D31-B159-C02A79078371}" destId="{90A3BD2D-DBBB-4967-B290-A98859A60F44}" srcOrd="0" destOrd="0" presId="urn:microsoft.com/office/officeart/2005/8/layout/cycle7"/>
    <dgm:cxn modelId="{E30C623D-9099-4604-B0B3-680E48620843}" type="presOf" srcId="{3917B883-589E-4729-B6BC-827B9D9BC9C5}" destId="{8294EADB-7C74-47DE-8898-38B0234744CE}" srcOrd="0" destOrd="0" presId="urn:microsoft.com/office/officeart/2005/8/layout/cycle7"/>
    <dgm:cxn modelId="{F3016F67-7A36-45C7-85EE-A3DEF1AEB252}" srcId="{3624F4E7-E2A8-45FA-8E6B-B84B4B4E9779}" destId="{4C9E1F8C-8BFB-4B96-BB46-51E91C426EF3}" srcOrd="2" destOrd="0" parTransId="{128C5A8C-FF4B-40FB-BD7D-E8167DA42016}" sibTransId="{22A19B33-62F0-4D31-B159-C02A79078371}"/>
    <dgm:cxn modelId="{50432052-851C-45D4-896D-3B4627C0BD8A}" type="presOf" srcId="{4C9E1F8C-8BFB-4B96-BB46-51E91C426EF3}" destId="{A86BACE5-BE79-40B9-B7EA-C4484FE38E17}" srcOrd="0" destOrd="0" presId="urn:microsoft.com/office/officeart/2005/8/layout/cycle7"/>
    <dgm:cxn modelId="{3E386572-C91E-4C90-8310-AA086BDA5756}" type="presOf" srcId="{3917B883-589E-4729-B6BC-827B9D9BC9C5}" destId="{DBC58E41-D34F-4AD3-972F-C70C06B5F89A}" srcOrd="1" destOrd="0" presId="urn:microsoft.com/office/officeart/2005/8/layout/cycle7"/>
    <dgm:cxn modelId="{7AC4C480-36F3-49A0-B9E9-DB70B9C6B765}" srcId="{3624F4E7-E2A8-45FA-8E6B-B84B4B4E9779}" destId="{88053D51-53A3-43D8-A138-97FD949A0521}" srcOrd="0" destOrd="0" parTransId="{ED4865B1-2271-4E80-969C-05781213F49E}" sibTransId="{3917B883-589E-4729-B6BC-827B9D9BC9C5}"/>
    <dgm:cxn modelId="{A62D0CC7-B9C6-4025-BC2C-5E378CAC14DB}" srcId="{3624F4E7-E2A8-45FA-8E6B-B84B4B4E9779}" destId="{6E016163-5672-40D4-9772-0AC65F322CDB}" srcOrd="1" destOrd="0" parTransId="{879277E3-3F61-4773-83F8-97EF2B695063}" sibTransId="{CDF6FAEB-A781-4A31-967C-BDF5403DC643}"/>
    <dgm:cxn modelId="{8144FFE1-8753-43DA-95C0-B727A1A203F1}" type="presOf" srcId="{3624F4E7-E2A8-45FA-8E6B-B84B4B4E9779}" destId="{EE7A28D3-1B96-414A-BEEA-5C0FFD279390}" srcOrd="0" destOrd="0" presId="urn:microsoft.com/office/officeart/2005/8/layout/cycle7"/>
    <dgm:cxn modelId="{95F904F5-75ED-454E-906C-CED84052E08D}" type="presParOf" srcId="{EE7A28D3-1B96-414A-BEEA-5C0FFD279390}" destId="{E9AE5187-388E-46B3-9758-AEF6DD4243B9}" srcOrd="0" destOrd="0" presId="urn:microsoft.com/office/officeart/2005/8/layout/cycle7"/>
    <dgm:cxn modelId="{FBFA4AC4-0E19-4A81-9E1B-9919A9DD527A}" type="presParOf" srcId="{EE7A28D3-1B96-414A-BEEA-5C0FFD279390}" destId="{8294EADB-7C74-47DE-8898-38B0234744CE}" srcOrd="1" destOrd="0" presId="urn:microsoft.com/office/officeart/2005/8/layout/cycle7"/>
    <dgm:cxn modelId="{3F66C747-8A52-4DBA-8B6B-5E3BE238BD1D}" type="presParOf" srcId="{8294EADB-7C74-47DE-8898-38B0234744CE}" destId="{DBC58E41-D34F-4AD3-972F-C70C06B5F89A}" srcOrd="0" destOrd="0" presId="urn:microsoft.com/office/officeart/2005/8/layout/cycle7"/>
    <dgm:cxn modelId="{F7E0149B-7707-4178-8233-4C61D3B2D172}" type="presParOf" srcId="{EE7A28D3-1B96-414A-BEEA-5C0FFD279390}" destId="{AD09D464-3F61-480B-9058-18E4F7FA245F}" srcOrd="2" destOrd="0" presId="urn:microsoft.com/office/officeart/2005/8/layout/cycle7"/>
    <dgm:cxn modelId="{25A5A243-2313-4A52-A056-504AD7AD4C36}" type="presParOf" srcId="{EE7A28D3-1B96-414A-BEEA-5C0FFD279390}" destId="{93711379-25A0-4153-AB5C-623CD6F62BDD}" srcOrd="3" destOrd="0" presId="urn:microsoft.com/office/officeart/2005/8/layout/cycle7"/>
    <dgm:cxn modelId="{615C648A-8804-4144-8919-5DF2B3D87B03}" type="presParOf" srcId="{93711379-25A0-4153-AB5C-623CD6F62BDD}" destId="{4A584B3D-F1CD-4322-B8DE-E42C6D9A53F7}" srcOrd="0" destOrd="0" presId="urn:microsoft.com/office/officeart/2005/8/layout/cycle7"/>
    <dgm:cxn modelId="{1AAF82A0-3CD9-4BB1-A8DE-09EBCFF2FB9A}" type="presParOf" srcId="{EE7A28D3-1B96-414A-BEEA-5C0FFD279390}" destId="{A86BACE5-BE79-40B9-B7EA-C4484FE38E17}" srcOrd="4" destOrd="0" presId="urn:microsoft.com/office/officeart/2005/8/layout/cycle7"/>
    <dgm:cxn modelId="{C8D46364-FB41-4352-8A52-7DAD88E9B31A}" type="presParOf" srcId="{EE7A28D3-1B96-414A-BEEA-5C0FFD279390}" destId="{90A3BD2D-DBBB-4967-B290-A98859A60F44}" srcOrd="5" destOrd="0" presId="urn:microsoft.com/office/officeart/2005/8/layout/cycle7"/>
    <dgm:cxn modelId="{D05503D2-F9D2-4CC4-BF4F-E4EE49D3084A}" type="presParOf" srcId="{90A3BD2D-DBBB-4967-B290-A98859A60F44}" destId="{ECA47A1D-D6AA-4F10-B528-B4DE1A9B7A0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A19434-3DE8-453D-8A64-0BA285D0D9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CBBF773-46CB-455E-9E62-900FF3BC30A9}">
      <dgm:prSet phldrT="[ข้อความ]"/>
      <dgm:spPr/>
      <dgm:t>
        <a:bodyPr/>
        <a:lstStyle/>
        <a:p>
          <a:r>
            <a:rPr lang="th-TH" b="1" dirty="0"/>
            <a:t>เจ้าหนี้</a:t>
          </a:r>
        </a:p>
      </dgm:t>
    </dgm:pt>
    <dgm:pt modelId="{B0BF2D40-E3EC-4093-BCC4-8917B72E8F89}" type="parTrans" cxnId="{41CB4507-26E4-4AE1-941F-13D445FD2BFC}">
      <dgm:prSet/>
      <dgm:spPr/>
      <dgm:t>
        <a:bodyPr/>
        <a:lstStyle/>
        <a:p>
          <a:endParaRPr lang="th-TH"/>
        </a:p>
      </dgm:t>
    </dgm:pt>
    <dgm:pt modelId="{B97A8100-826B-4479-9A3E-A50D2684380B}" type="sibTrans" cxnId="{41CB4507-26E4-4AE1-941F-13D445FD2BFC}">
      <dgm:prSet/>
      <dgm:spPr/>
      <dgm:t>
        <a:bodyPr/>
        <a:lstStyle/>
        <a:p>
          <a:endParaRPr lang="th-TH" b="1"/>
        </a:p>
      </dgm:t>
    </dgm:pt>
    <dgm:pt modelId="{4328022D-C526-41D4-8399-6795F0DB277F}">
      <dgm:prSet phldrT="[ข้อความ]"/>
      <dgm:spPr/>
      <dgm:t>
        <a:bodyPr/>
        <a:lstStyle/>
        <a:p>
          <a:r>
            <a:rPr lang="th-TH" b="1" dirty="0"/>
            <a:t>ลูกหนี้</a:t>
          </a:r>
        </a:p>
      </dgm:t>
    </dgm:pt>
    <dgm:pt modelId="{D76466B6-50B9-4CD9-81F9-702A98FD4E34}" type="parTrans" cxnId="{F2D42E85-18B5-477F-91D8-7D81E0614B03}">
      <dgm:prSet/>
      <dgm:spPr/>
      <dgm:t>
        <a:bodyPr/>
        <a:lstStyle/>
        <a:p>
          <a:endParaRPr lang="th-TH"/>
        </a:p>
      </dgm:t>
    </dgm:pt>
    <dgm:pt modelId="{2D565C9E-27A8-4173-B322-FBEB438FB9F4}" type="sibTrans" cxnId="{F2D42E85-18B5-477F-91D8-7D81E0614B03}">
      <dgm:prSet/>
      <dgm:spPr/>
      <dgm:t>
        <a:bodyPr/>
        <a:lstStyle/>
        <a:p>
          <a:endParaRPr lang="th-TH" b="1"/>
        </a:p>
      </dgm:t>
    </dgm:pt>
    <dgm:pt modelId="{605B13A3-BE9F-4399-A9A1-D35BE310B756}">
      <dgm:prSet phldrT="[ข้อความ]"/>
      <dgm:spPr/>
      <dgm:t>
        <a:bodyPr/>
        <a:lstStyle/>
        <a:p>
          <a:r>
            <a:rPr lang="th-TH" b="1" dirty="0"/>
            <a:t>ผู้ได้</a:t>
          </a:r>
          <a:r>
            <a:rPr lang="th-TH" b="1"/>
            <a:t>ลาภงอก</a:t>
          </a:r>
        </a:p>
      </dgm:t>
    </dgm:pt>
    <dgm:pt modelId="{FF56F6FF-ABA2-48D1-A92A-962727954431}" type="parTrans" cxnId="{2AE0C9A2-7439-41E6-99ED-BA495153DCFB}">
      <dgm:prSet/>
      <dgm:spPr/>
      <dgm:t>
        <a:bodyPr/>
        <a:lstStyle/>
        <a:p>
          <a:endParaRPr lang="th-TH"/>
        </a:p>
      </dgm:t>
    </dgm:pt>
    <dgm:pt modelId="{312EAE53-15E0-4ECA-8D84-A36D93F5B6EC}" type="sibTrans" cxnId="{2AE0C9A2-7439-41E6-99ED-BA495153DCFB}">
      <dgm:prSet/>
      <dgm:spPr/>
      <dgm:t>
        <a:bodyPr/>
        <a:lstStyle/>
        <a:p>
          <a:endParaRPr lang="th-TH" b="1"/>
        </a:p>
      </dgm:t>
    </dgm:pt>
    <dgm:pt modelId="{4D51E0F6-2B06-4B44-9F82-1448335374F3}">
      <dgm:prSet phldrT="[ข้อความ]"/>
      <dgm:spPr/>
      <dgm:t>
        <a:bodyPr/>
        <a:lstStyle/>
        <a:p>
          <a:r>
            <a:rPr lang="th-TH" b="1" dirty="0"/>
            <a:t>บุคคลภายนอก</a:t>
          </a:r>
        </a:p>
      </dgm:t>
    </dgm:pt>
    <dgm:pt modelId="{88BFC945-1901-4A9B-9A72-24D5513FCF46}" type="parTrans" cxnId="{8D928E65-671B-42F4-BE6A-AD820CD9330A}">
      <dgm:prSet/>
      <dgm:spPr/>
      <dgm:t>
        <a:bodyPr/>
        <a:lstStyle/>
        <a:p>
          <a:endParaRPr lang="th-TH"/>
        </a:p>
      </dgm:t>
    </dgm:pt>
    <dgm:pt modelId="{B10CD273-3F43-4D17-8833-8FDD119446C6}" type="sibTrans" cxnId="{8D928E65-671B-42F4-BE6A-AD820CD9330A}">
      <dgm:prSet/>
      <dgm:spPr/>
      <dgm:t>
        <a:bodyPr/>
        <a:lstStyle/>
        <a:p>
          <a:endParaRPr lang="th-TH"/>
        </a:p>
      </dgm:t>
    </dgm:pt>
    <dgm:pt modelId="{83ED144E-2003-479A-81BC-11748D624289}" type="pres">
      <dgm:prSet presAssocID="{95A19434-3DE8-453D-8A64-0BA285D0D9AC}" presName="Name0" presStyleCnt="0">
        <dgm:presLayoutVars>
          <dgm:dir/>
          <dgm:resizeHandles val="exact"/>
        </dgm:presLayoutVars>
      </dgm:prSet>
      <dgm:spPr/>
    </dgm:pt>
    <dgm:pt modelId="{FBD06004-B5A1-4AF7-ACB4-8336AD8E8476}" type="pres">
      <dgm:prSet presAssocID="{BCBBF773-46CB-455E-9E62-900FF3BC30A9}" presName="node" presStyleLbl="node1" presStyleIdx="0" presStyleCnt="4" custLinFactX="5965" custLinFactY="-37724" custLinFactNeighborX="100000" custLinFactNeighborY="-100000">
        <dgm:presLayoutVars>
          <dgm:bulletEnabled val="1"/>
        </dgm:presLayoutVars>
      </dgm:prSet>
      <dgm:spPr/>
    </dgm:pt>
    <dgm:pt modelId="{2DB7257E-6D5D-4428-BE0F-DC07FE8F6802}" type="pres">
      <dgm:prSet presAssocID="{B97A8100-826B-4479-9A3E-A50D2684380B}" presName="sibTrans" presStyleLbl="sibTrans2D1" presStyleIdx="0" presStyleCnt="3"/>
      <dgm:spPr/>
    </dgm:pt>
    <dgm:pt modelId="{F7B6DC5A-6891-4738-8765-AFD39BA76B3B}" type="pres">
      <dgm:prSet presAssocID="{B97A8100-826B-4479-9A3E-A50D2684380B}" presName="connectorText" presStyleLbl="sibTrans2D1" presStyleIdx="0" presStyleCnt="3"/>
      <dgm:spPr/>
    </dgm:pt>
    <dgm:pt modelId="{493978C5-774A-4D85-93B4-C1ED27517E6E}" type="pres">
      <dgm:prSet presAssocID="{4328022D-C526-41D4-8399-6795F0DB277F}" presName="node" presStyleLbl="node1" presStyleIdx="1" presStyleCnt="4" custLinFactX="126525" custLinFactY="-37724" custLinFactNeighborX="200000" custLinFactNeighborY="-100000">
        <dgm:presLayoutVars>
          <dgm:bulletEnabled val="1"/>
        </dgm:presLayoutVars>
      </dgm:prSet>
      <dgm:spPr/>
    </dgm:pt>
    <dgm:pt modelId="{C78305D4-F6F5-451A-940A-A1773C9C663E}" type="pres">
      <dgm:prSet presAssocID="{2D565C9E-27A8-4173-B322-FBEB438FB9F4}" presName="sibTrans" presStyleLbl="sibTrans2D1" presStyleIdx="1" presStyleCnt="3"/>
      <dgm:spPr/>
    </dgm:pt>
    <dgm:pt modelId="{26C0AE26-148E-4EFF-BFBD-9CBA5C582454}" type="pres">
      <dgm:prSet presAssocID="{2D565C9E-27A8-4173-B322-FBEB438FB9F4}" presName="connectorText" presStyleLbl="sibTrans2D1" presStyleIdx="1" presStyleCnt="3"/>
      <dgm:spPr/>
    </dgm:pt>
    <dgm:pt modelId="{7128A3DD-8A5D-4858-91C0-1CBBF996F0D7}" type="pres">
      <dgm:prSet presAssocID="{605B13A3-BE9F-4399-A9A1-D35BE310B756}" presName="node" presStyleLbl="node1" presStyleIdx="2" presStyleCnt="4" custLinFactX="31079" custLinFactNeighborX="100000" custLinFactNeighborY="21664">
        <dgm:presLayoutVars>
          <dgm:bulletEnabled val="1"/>
        </dgm:presLayoutVars>
      </dgm:prSet>
      <dgm:spPr/>
    </dgm:pt>
    <dgm:pt modelId="{2E5065E1-B9A7-4360-899B-64A3606D8089}" type="pres">
      <dgm:prSet presAssocID="{312EAE53-15E0-4ECA-8D84-A36D93F5B6EC}" presName="sibTrans" presStyleLbl="sibTrans2D1" presStyleIdx="2" presStyleCnt="3"/>
      <dgm:spPr/>
    </dgm:pt>
    <dgm:pt modelId="{291CC475-46E3-4F8E-9073-687AAE4D0A7C}" type="pres">
      <dgm:prSet presAssocID="{312EAE53-15E0-4ECA-8D84-A36D93F5B6EC}" presName="connectorText" presStyleLbl="sibTrans2D1" presStyleIdx="2" presStyleCnt="3"/>
      <dgm:spPr/>
    </dgm:pt>
    <dgm:pt modelId="{0DF7DF10-E481-4881-B76B-CD175ED94D36}" type="pres">
      <dgm:prSet presAssocID="{4D51E0F6-2B06-4B44-9F82-1448335374F3}" presName="node" presStyleLbl="node1" presStyleIdx="3" presStyleCnt="4" custLinFactX="-24367" custLinFactY="73462" custLinFactNeighborX="-100000" custLinFactNeighborY="100000">
        <dgm:presLayoutVars>
          <dgm:bulletEnabled val="1"/>
        </dgm:presLayoutVars>
      </dgm:prSet>
      <dgm:spPr/>
    </dgm:pt>
  </dgm:ptLst>
  <dgm:cxnLst>
    <dgm:cxn modelId="{5E1AF102-1523-43E4-AE6F-0DC68D013988}" type="presOf" srcId="{312EAE53-15E0-4ECA-8D84-A36D93F5B6EC}" destId="{2E5065E1-B9A7-4360-899B-64A3606D8089}" srcOrd="0" destOrd="0" presId="urn:microsoft.com/office/officeart/2005/8/layout/process1"/>
    <dgm:cxn modelId="{41CB4507-26E4-4AE1-941F-13D445FD2BFC}" srcId="{95A19434-3DE8-453D-8A64-0BA285D0D9AC}" destId="{BCBBF773-46CB-455E-9E62-900FF3BC30A9}" srcOrd="0" destOrd="0" parTransId="{B0BF2D40-E3EC-4093-BCC4-8917B72E8F89}" sibTransId="{B97A8100-826B-4479-9A3E-A50D2684380B}"/>
    <dgm:cxn modelId="{7A94DD0C-84D4-4B49-B2F7-4955DADC5C50}" type="presOf" srcId="{B97A8100-826B-4479-9A3E-A50D2684380B}" destId="{F7B6DC5A-6891-4738-8765-AFD39BA76B3B}" srcOrd="1" destOrd="0" presId="urn:microsoft.com/office/officeart/2005/8/layout/process1"/>
    <dgm:cxn modelId="{A24CC211-955F-48E9-B9C2-27D4B504011D}" type="presOf" srcId="{95A19434-3DE8-453D-8A64-0BA285D0D9AC}" destId="{83ED144E-2003-479A-81BC-11748D624289}" srcOrd="0" destOrd="0" presId="urn:microsoft.com/office/officeart/2005/8/layout/process1"/>
    <dgm:cxn modelId="{B1662F2A-A3AF-4B4E-B079-FB3FB0A38425}" type="presOf" srcId="{312EAE53-15E0-4ECA-8D84-A36D93F5B6EC}" destId="{291CC475-46E3-4F8E-9073-687AAE4D0A7C}" srcOrd="1" destOrd="0" presId="urn:microsoft.com/office/officeart/2005/8/layout/process1"/>
    <dgm:cxn modelId="{D96B392C-D198-41CE-9D94-16550F01A43E}" type="presOf" srcId="{2D565C9E-27A8-4173-B322-FBEB438FB9F4}" destId="{26C0AE26-148E-4EFF-BFBD-9CBA5C582454}" srcOrd="1" destOrd="0" presId="urn:microsoft.com/office/officeart/2005/8/layout/process1"/>
    <dgm:cxn modelId="{8D928E65-671B-42F4-BE6A-AD820CD9330A}" srcId="{95A19434-3DE8-453D-8A64-0BA285D0D9AC}" destId="{4D51E0F6-2B06-4B44-9F82-1448335374F3}" srcOrd="3" destOrd="0" parTransId="{88BFC945-1901-4A9B-9A72-24D5513FCF46}" sibTransId="{B10CD273-3F43-4D17-8833-8FDD119446C6}"/>
    <dgm:cxn modelId="{3670A679-6960-4983-9E72-314A1D4635BA}" type="presOf" srcId="{4D51E0F6-2B06-4B44-9F82-1448335374F3}" destId="{0DF7DF10-E481-4881-B76B-CD175ED94D36}" srcOrd="0" destOrd="0" presId="urn:microsoft.com/office/officeart/2005/8/layout/process1"/>
    <dgm:cxn modelId="{2B249F5A-3835-4300-B147-CBFD1EDF2F5B}" type="presOf" srcId="{4328022D-C526-41D4-8399-6795F0DB277F}" destId="{493978C5-774A-4D85-93B4-C1ED27517E6E}" srcOrd="0" destOrd="0" presId="urn:microsoft.com/office/officeart/2005/8/layout/process1"/>
    <dgm:cxn modelId="{F2D42E85-18B5-477F-91D8-7D81E0614B03}" srcId="{95A19434-3DE8-453D-8A64-0BA285D0D9AC}" destId="{4328022D-C526-41D4-8399-6795F0DB277F}" srcOrd="1" destOrd="0" parTransId="{D76466B6-50B9-4CD9-81F9-702A98FD4E34}" sibTransId="{2D565C9E-27A8-4173-B322-FBEB438FB9F4}"/>
    <dgm:cxn modelId="{2AE0C9A2-7439-41E6-99ED-BA495153DCFB}" srcId="{95A19434-3DE8-453D-8A64-0BA285D0D9AC}" destId="{605B13A3-BE9F-4399-A9A1-D35BE310B756}" srcOrd="2" destOrd="0" parTransId="{FF56F6FF-ABA2-48D1-A92A-962727954431}" sibTransId="{312EAE53-15E0-4ECA-8D84-A36D93F5B6EC}"/>
    <dgm:cxn modelId="{29CBD8CE-3757-429C-A22B-6CB413AF530D}" type="presOf" srcId="{BCBBF773-46CB-455E-9E62-900FF3BC30A9}" destId="{FBD06004-B5A1-4AF7-ACB4-8336AD8E8476}" srcOrd="0" destOrd="0" presId="urn:microsoft.com/office/officeart/2005/8/layout/process1"/>
    <dgm:cxn modelId="{D0DFDCD6-F759-441A-A79B-218F6E64020C}" type="presOf" srcId="{2D565C9E-27A8-4173-B322-FBEB438FB9F4}" destId="{C78305D4-F6F5-451A-940A-A1773C9C663E}" srcOrd="0" destOrd="0" presId="urn:microsoft.com/office/officeart/2005/8/layout/process1"/>
    <dgm:cxn modelId="{59AC31F5-C45E-47AF-AFE2-4A3B32709C8A}" type="presOf" srcId="{B97A8100-826B-4479-9A3E-A50D2684380B}" destId="{2DB7257E-6D5D-4428-BE0F-DC07FE8F6802}" srcOrd="0" destOrd="0" presId="urn:microsoft.com/office/officeart/2005/8/layout/process1"/>
    <dgm:cxn modelId="{941880FA-BC2E-4AAD-97CA-5F6EAECEAB9D}" type="presOf" srcId="{605B13A3-BE9F-4399-A9A1-D35BE310B756}" destId="{7128A3DD-8A5D-4858-91C0-1CBBF996F0D7}" srcOrd="0" destOrd="0" presId="urn:microsoft.com/office/officeart/2005/8/layout/process1"/>
    <dgm:cxn modelId="{3407C9A4-C4B4-41AC-93D6-822AF9E2EF3D}" type="presParOf" srcId="{83ED144E-2003-479A-81BC-11748D624289}" destId="{FBD06004-B5A1-4AF7-ACB4-8336AD8E8476}" srcOrd="0" destOrd="0" presId="urn:microsoft.com/office/officeart/2005/8/layout/process1"/>
    <dgm:cxn modelId="{549C725B-9134-42F5-B2D7-B599D67737A4}" type="presParOf" srcId="{83ED144E-2003-479A-81BC-11748D624289}" destId="{2DB7257E-6D5D-4428-BE0F-DC07FE8F6802}" srcOrd="1" destOrd="0" presId="urn:microsoft.com/office/officeart/2005/8/layout/process1"/>
    <dgm:cxn modelId="{89F9233A-1EAA-433D-AA54-F8E39C77BFCD}" type="presParOf" srcId="{2DB7257E-6D5D-4428-BE0F-DC07FE8F6802}" destId="{F7B6DC5A-6891-4738-8765-AFD39BA76B3B}" srcOrd="0" destOrd="0" presId="urn:microsoft.com/office/officeart/2005/8/layout/process1"/>
    <dgm:cxn modelId="{8092296E-F441-4A10-9942-2F3D79914969}" type="presParOf" srcId="{83ED144E-2003-479A-81BC-11748D624289}" destId="{493978C5-774A-4D85-93B4-C1ED27517E6E}" srcOrd="2" destOrd="0" presId="urn:microsoft.com/office/officeart/2005/8/layout/process1"/>
    <dgm:cxn modelId="{ED5D67BD-23A2-41B3-A186-C2E5BE557F6D}" type="presParOf" srcId="{83ED144E-2003-479A-81BC-11748D624289}" destId="{C78305D4-F6F5-451A-940A-A1773C9C663E}" srcOrd="3" destOrd="0" presId="urn:microsoft.com/office/officeart/2005/8/layout/process1"/>
    <dgm:cxn modelId="{FEA27FF6-FA33-4E04-9E07-21886772BFB9}" type="presParOf" srcId="{C78305D4-F6F5-451A-940A-A1773C9C663E}" destId="{26C0AE26-148E-4EFF-BFBD-9CBA5C582454}" srcOrd="0" destOrd="0" presId="urn:microsoft.com/office/officeart/2005/8/layout/process1"/>
    <dgm:cxn modelId="{D61C9B9B-693C-4252-82B7-13DC6156F7F5}" type="presParOf" srcId="{83ED144E-2003-479A-81BC-11748D624289}" destId="{7128A3DD-8A5D-4858-91C0-1CBBF996F0D7}" srcOrd="4" destOrd="0" presId="urn:microsoft.com/office/officeart/2005/8/layout/process1"/>
    <dgm:cxn modelId="{10900D3A-976A-42A3-BBC7-A5D089C7E8CA}" type="presParOf" srcId="{83ED144E-2003-479A-81BC-11748D624289}" destId="{2E5065E1-B9A7-4360-899B-64A3606D8089}" srcOrd="5" destOrd="0" presId="urn:microsoft.com/office/officeart/2005/8/layout/process1"/>
    <dgm:cxn modelId="{8B0AA8E4-5A89-4C10-914C-ACAE3C4493BC}" type="presParOf" srcId="{2E5065E1-B9A7-4360-899B-64A3606D8089}" destId="{291CC475-46E3-4F8E-9073-687AAE4D0A7C}" srcOrd="0" destOrd="0" presId="urn:microsoft.com/office/officeart/2005/8/layout/process1"/>
    <dgm:cxn modelId="{20105C4A-0787-4DDB-B2EB-5A3E6AA9C676}" type="presParOf" srcId="{83ED144E-2003-479A-81BC-11748D624289}" destId="{0DF7DF10-E481-4881-B76B-CD175ED94D3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8B364-93D6-4E3C-AC1E-F31EAD6383E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06E613E-920A-4C0F-BBA9-257093E11B2C}">
      <dgm:prSet phldrT="[ข้อความ]"/>
      <dgm:spPr/>
      <dgm:t>
        <a:bodyPr/>
        <a:lstStyle/>
        <a:p>
          <a:r>
            <a:rPr lang="th-TH" dirty="0"/>
            <a:t>ร.</a:t>
          </a:r>
        </a:p>
      </dgm:t>
    </dgm:pt>
    <dgm:pt modelId="{F33A789B-DCFC-4133-B87A-16F0DE165EBC}" type="parTrans" cxnId="{C7CF8BF6-70FE-4FB6-B9CC-7EEA4AF43F30}">
      <dgm:prSet/>
      <dgm:spPr/>
      <dgm:t>
        <a:bodyPr/>
        <a:lstStyle/>
        <a:p>
          <a:endParaRPr lang="th-TH"/>
        </a:p>
      </dgm:t>
    </dgm:pt>
    <dgm:pt modelId="{3A1D18BB-867A-4605-BFAA-604DF5C91CD0}" type="sibTrans" cxnId="{C7CF8BF6-70FE-4FB6-B9CC-7EEA4AF43F30}">
      <dgm:prSet/>
      <dgm:spPr/>
      <dgm:t>
        <a:bodyPr/>
        <a:lstStyle/>
        <a:p>
          <a:endParaRPr lang="th-TH"/>
        </a:p>
      </dgm:t>
    </dgm:pt>
    <dgm:pt modelId="{9D8EEAFC-3752-4FFF-94ED-7A1551214F99}">
      <dgm:prSet phldrT="[ข้อความ]"/>
      <dgm:spPr/>
      <dgm:t>
        <a:bodyPr/>
        <a:lstStyle/>
        <a:p>
          <a:r>
            <a:rPr lang="th-TH" dirty="0"/>
            <a:t>จ.</a:t>
          </a:r>
        </a:p>
      </dgm:t>
    </dgm:pt>
    <dgm:pt modelId="{5E813250-3988-45AA-8E92-7322CBCF580F}" type="parTrans" cxnId="{F078BCD1-96FB-44A1-A6C6-E4F4B43C2C1E}">
      <dgm:prSet/>
      <dgm:spPr/>
      <dgm:t>
        <a:bodyPr/>
        <a:lstStyle/>
        <a:p>
          <a:endParaRPr lang="th-TH"/>
        </a:p>
      </dgm:t>
    </dgm:pt>
    <dgm:pt modelId="{A0BA2B2C-F07F-4D46-8FD0-23289F7DFCD3}" type="sibTrans" cxnId="{F078BCD1-96FB-44A1-A6C6-E4F4B43C2C1E}">
      <dgm:prSet/>
      <dgm:spPr/>
      <dgm:t>
        <a:bodyPr/>
        <a:lstStyle/>
        <a:p>
          <a:endParaRPr lang="th-TH"/>
        </a:p>
      </dgm:t>
    </dgm:pt>
    <dgm:pt modelId="{9D1722E1-FB3B-471A-BC70-40C707E4A569}">
      <dgm:prSet phldrT="[ข้อความ]"/>
      <dgm:spPr/>
      <dgm:t>
        <a:bodyPr/>
        <a:lstStyle/>
        <a:p>
          <a:r>
            <a:rPr lang="th-TH" dirty="0"/>
            <a:t>ส.</a:t>
          </a:r>
        </a:p>
      </dgm:t>
    </dgm:pt>
    <dgm:pt modelId="{B53EC26C-8286-4570-90DD-A3C8627367DB}" type="parTrans" cxnId="{EF936CD9-BE10-4293-A0F2-860C07190898}">
      <dgm:prSet/>
      <dgm:spPr/>
      <dgm:t>
        <a:bodyPr/>
        <a:lstStyle/>
        <a:p>
          <a:endParaRPr lang="th-TH"/>
        </a:p>
      </dgm:t>
    </dgm:pt>
    <dgm:pt modelId="{F104AB37-CB69-47B8-965D-19A6875790B3}" type="sibTrans" cxnId="{EF936CD9-BE10-4293-A0F2-860C07190898}">
      <dgm:prSet/>
      <dgm:spPr/>
      <dgm:t>
        <a:bodyPr/>
        <a:lstStyle/>
        <a:p>
          <a:endParaRPr lang="th-TH"/>
        </a:p>
      </dgm:t>
    </dgm:pt>
    <dgm:pt modelId="{76C7CB4D-C65D-477B-9679-8342FEA2B92D}">
      <dgm:prSet phldrT="[ข้อความ]"/>
      <dgm:spPr/>
      <dgm:t>
        <a:bodyPr/>
        <a:lstStyle/>
        <a:p>
          <a:r>
            <a:rPr lang="th-TH" dirty="0"/>
            <a:t>สอง</a:t>
          </a:r>
        </a:p>
      </dgm:t>
    </dgm:pt>
    <dgm:pt modelId="{A93A5A08-4E0F-4BE4-AAD5-8DF23E0DB888}" type="parTrans" cxnId="{9AB5954B-89E3-4061-A504-556C0D1A2EF9}">
      <dgm:prSet/>
      <dgm:spPr/>
      <dgm:t>
        <a:bodyPr/>
        <a:lstStyle/>
        <a:p>
          <a:endParaRPr lang="th-TH"/>
        </a:p>
      </dgm:t>
    </dgm:pt>
    <dgm:pt modelId="{E8B0CE84-3A1D-4688-86E0-3075DDDDCF5B}" type="sibTrans" cxnId="{9AB5954B-89E3-4061-A504-556C0D1A2EF9}">
      <dgm:prSet/>
      <dgm:spPr/>
      <dgm:t>
        <a:bodyPr/>
        <a:lstStyle/>
        <a:p>
          <a:endParaRPr lang="th-TH"/>
        </a:p>
      </dgm:t>
    </dgm:pt>
    <dgm:pt modelId="{FF0CFB4F-16B6-4557-915D-94197CFEDF47}">
      <dgm:prSet phldrT="[ข้อความ]"/>
      <dgm:spPr/>
      <dgm:t>
        <a:bodyPr/>
        <a:lstStyle/>
        <a:p>
          <a:r>
            <a:rPr lang="th-TH" dirty="0"/>
            <a:t>สาม</a:t>
          </a:r>
        </a:p>
      </dgm:t>
    </dgm:pt>
    <dgm:pt modelId="{D174D945-AC63-4029-9587-7FE1664066A6}" type="parTrans" cxnId="{89C04D7F-BCD4-45D0-8182-0A01566E0C31}">
      <dgm:prSet/>
      <dgm:spPr/>
      <dgm:t>
        <a:bodyPr/>
        <a:lstStyle/>
        <a:p>
          <a:endParaRPr lang="th-TH"/>
        </a:p>
      </dgm:t>
    </dgm:pt>
    <dgm:pt modelId="{AC30E108-9924-4BC7-85F0-8D658C56EDDC}" type="sibTrans" cxnId="{89C04D7F-BCD4-45D0-8182-0A01566E0C31}">
      <dgm:prSet/>
      <dgm:spPr/>
      <dgm:t>
        <a:bodyPr/>
        <a:lstStyle/>
        <a:p>
          <a:endParaRPr lang="th-TH"/>
        </a:p>
      </dgm:t>
    </dgm:pt>
    <dgm:pt modelId="{9E3ECA5E-05BA-4304-9AFA-4613591A0205}" type="pres">
      <dgm:prSet presAssocID="{5198B364-93D6-4E3C-AC1E-F31EAD6383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5B7FE0-5EBC-40A9-89A7-D1CE3206795F}" type="pres">
      <dgm:prSet presAssocID="{106E613E-920A-4C0F-BBA9-257093E11B2C}" presName="root1" presStyleCnt="0"/>
      <dgm:spPr/>
    </dgm:pt>
    <dgm:pt modelId="{F5CB3107-ABAC-4476-9884-A6306A4F1FAA}" type="pres">
      <dgm:prSet presAssocID="{106E613E-920A-4C0F-BBA9-257093E11B2C}" presName="LevelOneTextNode" presStyleLbl="node0" presStyleIdx="0" presStyleCnt="2">
        <dgm:presLayoutVars>
          <dgm:chPref val="3"/>
        </dgm:presLayoutVars>
      </dgm:prSet>
      <dgm:spPr/>
    </dgm:pt>
    <dgm:pt modelId="{4862CF42-C11D-446F-BF5A-E8C5C0F34C47}" type="pres">
      <dgm:prSet presAssocID="{106E613E-920A-4C0F-BBA9-257093E11B2C}" presName="level2hierChild" presStyleCnt="0"/>
      <dgm:spPr/>
    </dgm:pt>
    <dgm:pt modelId="{999DB530-F6DB-45C9-BEEB-A085DE55B0CB}" type="pres">
      <dgm:prSet presAssocID="{5E813250-3988-45AA-8E92-7322CBCF580F}" presName="conn2-1" presStyleLbl="parChTrans1D2" presStyleIdx="0" presStyleCnt="2"/>
      <dgm:spPr/>
    </dgm:pt>
    <dgm:pt modelId="{59A610ED-A161-4401-8563-C8A5C60ADCC8}" type="pres">
      <dgm:prSet presAssocID="{5E813250-3988-45AA-8E92-7322CBCF580F}" presName="connTx" presStyleLbl="parChTrans1D2" presStyleIdx="0" presStyleCnt="2"/>
      <dgm:spPr/>
    </dgm:pt>
    <dgm:pt modelId="{8832E539-2314-438D-A2C0-5B77C0B208B2}" type="pres">
      <dgm:prSet presAssocID="{9D8EEAFC-3752-4FFF-94ED-7A1551214F99}" presName="root2" presStyleCnt="0"/>
      <dgm:spPr/>
    </dgm:pt>
    <dgm:pt modelId="{D72FE5E6-903E-407F-8D1A-33D8494A7C5B}" type="pres">
      <dgm:prSet presAssocID="{9D8EEAFC-3752-4FFF-94ED-7A1551214F99}" presName="LevelTwoTextNode" presStyleLbl="node2" presStyleIdx="0" presStyleCnt="2" custLinFactNeighborX="-23182" custLinFactNeighborY="-10478">
        <dgm:presLayoutVars>
          <dgm:chPref val="3"/>
        </dgm:presLayoutVars>
      </dgm:prSet>
      <dgm:spPr/>
    </dgm:pt>
    <dgm:pt modelId="{AF802B1D-DCD0-4EEA-B534-4BFE67EFB6CA}" type="pres">
      <dgm:prSet presAssocID="{9D8EEAFC-3752-4FFF-94ED-7A1551214F99}" presName="level3hierChild" presStyleCnt="0"/>
      <dgm:spPr/>
    </dgm:pt>
    <dgm:pt modelId="{88E11DED-9EF1-4C2B-88C1-B94371262BFD}" type="pres">
      <dgm:prSet presAssocID="{B53EC26C-8286-4570-90DD-A3C8627367DB}" presName="conn2-1" presStyleLbl="parChTrans1D2" presStyleIdx="1" presStyleCnt="2"/>
      <dgm:spPr/>
    </dgm:pt>
    <dgm:pt modelId="{3C5D286A-358A-42CE-9CBB-E7975FFFD8C2}" type="pres">
      <dgm:prSet presAssocID="{B53EC26C-8286-4570-90DD-A3C8627367DB}" presName="connTx" presStyleLbl="parChTrans1D2" presStyleIdx="1" presStyleCnt="2"/>
      <dgm:spPr/>
    </dgm:pt>
    <dgm:pt modelId="{D11168A4-7F98-4260-B320-2F15008F8231}" type="pres">
      <dgm:prSet presAssocID="{9D1722E1-FB3B-471A-BC70-40C707E4A569}" presName="root2" presStyleCnt="0"/>
      <dgm:spPr/>
    </dgm:pt>
    <dgm:pt modelId="{9A3F2408-84C0-4BF0-8918-73857F012ECF}" type="pres">
      <dgm:prSet presAssocID="{9D1722E1-FB3B-471A-BC70-40C707E4A569}" presName="LevelTwoTextNode" presStyleLbl="node2" presStyleIdx="1" presStyleCnt="2" custLinFactNeighborX="-19855" custLinFactNeighborY="27538">
        <dgm:presLayoutVars>
          <dgm:chPref val="3"/>
        </dgm:presLayoutVars>
      </dgm:prSet>
      <dgm:spPr/>
    </dgm:pt>
    <dgm:pt modelId="{D890B395-F948-4AF4-8425-219E90E06A9A}" type="pres">
      <dgm:prSet presAssocID="{9D1722E1-FB3B-471A-BC70-40C707E4A569}" presName="level3hierChild" presStyleCnt="0"/>
      <dgm:spPr/>
    </dgm:pt>
    <dgm:pt modelId="{0F6B52BC-34BF-485F-9910-17EE8072F0A1}" type="pres">
      <dgm:prSet presAssocID="{A93A5A08-4E0F-4BE4-AAD5-8DF23E0DB888}" presName="conn2-1" presStyleLbl="parChTrans1D3" presStyleIdx="0" presStyleCnt="1"/>
      <dgm:spPr/>
    </dgm:pt>
    <dgm:pt modelId="{752E7A49-4059-4D1B-96BE-D573167F45E3}" type="pres">
      <dgm:prSet presAssocID="{A93A5A08-4E0F-4BE4-AAD5-8DF23E0DB888}" presName="connTx" presStyleLbl="parChTrans1D3" presStyleIdx="0" presStyleCnt="1"/>
      <dgm:spPr/>
    </dgm:pt>
    <dgm:pt modelId="{B1C571DE-55E2-41AE-94B7-559A12589EF2}" type="pres">
      <dgm:prSet presAssocID="{76C7CB4D-C65D-477B-9679-8342FEA2B92D}" presName="root2" presStyleCnt="0"/>
      <dgm:spPr/>
    </dgm:pt>
    <dgm:pt modelId="{A328D1D8-5B39-4F2E-A4AC-3F162BE3CDA9}" type="pres">
      <dgm:prSet presAssocID="{76C7CB4D-C65D-477B-9679-8342FEA2B92D}" presName="LevelTwoTextNode" presStyleLbl="node3" presStyleIdx="0" presStyleCnt="1" custScaleX="45378" custScaleY="66123" custLinFactNeighborX="-47771" custLinFactNeighborY="28114">
        <dgm:presLayoutVars>
          <dgm:chPref val="3"/>
        </dgm:presLayoutVars>
      </dgm:prSet>
      <dgm:spPr/>
    </dgm:pt>
    <dgm:pt modelId="{66A98762-81EA-4DE9-BEBC-DC37654CAB9F}" type="pres">
      <dgm:prSet presAssocID="{76C7CB4D-C65D-477B-9679-8342FEA2B92D}" presName="level3hierChild" presStyleCnt="0"/>
      <dgm:spPr/>
    </dgm:pt>
    <dgm:pt modelId="{56EDDCE1-4D39-425C-BA7E-CDC4E9527E2B}" type="pres">
      <dgm:prSet presAssocID="{FF0CFB4F-16B6-4557-915D-94197CFEDF47}" presName="root1" presStyleCnt="0"/>
      <dgm:spPr/>
    </dgm:pt>
    <dgm:pt modelId="{9A1A3754-F182-4573-AE04-09F13E93BBDA}" type="pres">
      <dgm:prSet presAssocID="{FF0CFB4F-16B6-4557-915D-94197CFEDF47}" presName="LevelOneTextNode" presStyleLbl="node0" presStyleIdx="1" presStyleCnt="2" custScaleX="37739" custScaleY="66039" custLinFactX="100000" custLinFactNeighborX="186000" custLinFactNeighborY="-8670">
        <dgm:presLayoutVars>
          <dgm:chPref val="3"/>
        </dgm:presLayoutVars>
      </dgm:prSet>
      <dgm:spPr/>
    </dgm:pt>
    <dgm:pt modelId="{59FFF278-E061-451D-A45C-66F8C2F13542}" type="pres">
      <dgm:prSet presAssocID="{FF0CFB4F-16B6-4557-915D-94197CFEDF47}" presName="level2hierChild" presStyleCnt="0"/>
      <dgm:spPr/>
    </dgm:pt>
  </dgm:ptLst>
  <dgm:cxnLst>
    <dgm:cxn modelId="{91FE8F0A-1EB3-498F-AA12-42800B7C95DE}" type="presOf" srcId="{5198B364-93D6-4E3C-AC1E-F31EAD6383EC}" destId="{9E3ECA5E-05BA-4304-9AFA-4613591A0205}" srcOrd="0" destOrd="0" presId="urn:microsoft.com/office/officeart/2005/8/layout/hierarchy2"/>
    <dgm:cxn modelId="{E8116F10-9B6E-41AA-A2C7-14B002220294}" type="presOf" srcId="{A93A5A08-4E0F-4BE4-AAD5-8DF23E0DB888}" destId="{0F6B52BC-34BF-485F-9910-17EE8072F0A1}" srcOrd="0" destOrd="0" presId="urn:microsoft.com/office/officeart/2005/8/layout/hierarchy2"/>
    <dgm:cxn modelId="{6C11AC21-D8BA-46EC-B179-83305C81F581}" type="presOf" srcId="{9D1722E1-FB3B-471A-BC70-40C707E4A569}" destId="{9A3F2408-84C0-4BF0-8918-73857F012ECF}" srcOrd="0" destOrd="0" presId="urn:microsoft.com/office/officeart/2005/8/layout/hierarchy2"/>
    <dgm:cxn modelId="{B6191B25-1045-4EC4-BB57-E956D4E5D56E}" type="presOf" srcId="{106E613E-920A-4C0F-BBA9-257093E11B2C}" destId="{F5CB3107-ABAC-4476-9884-A6306A4F1FAA}" srcOrd="0" destOrd="0" presId="urn:microsoft.com/office/officeart/2005/8/layout/hierarchy2"/>
    <dgm:cxn modelId="{9AB5954B-89E3-4061-A504-556C0D1A2EF9}" srcId="{9D1722E1-FB3B-471A-BC70-40C707E4A569}" destId="{76C7CB4D-C65D-477B-9679-8342FEA2B92D}" srcOrd="0" destOrd="0" parTransId="{A93A5A08-4E0F-4BE4-AAD5-8DF23E0DB888}" sibTransId="{E8B0CE84-3A1D-4688-86E0-3075DDDDCF5B}"/>
    <dgm:cxn modelId="{6639E16B-1179-431C-A1A2-E748FBE92BCA}" type="presOf" srcId="{A93A5A08-4E0F-4BE4-AAD5-8DF23E0DB888}" destId="{752E7A49-4059-4D1B-96BE-D573167F45E3}" srcOrd="1" destOrd="0" presId="urn:microsoft.com/office/officeart/2005/8/layout/hierarchy2"/>
    <dgm:cxn modelId="{6955F94D-DFF8-4467-849E-AA410435EDD6}" type="presOf" srcId="{B53EC26C-8286-4570-90DD-A3C8627367DB}" destId="{88E11DED-9EF1-4C2B-88C1-B94371262BFD}" srcOrd="0" destOrd="0" presId="urn:microsoft.com/office/officeart/2005/8/layout/hierarchy2"/>
    <dgm:cxn modelId="{2F70A358-4D11-4D62-AB4F-374B912B54DD}" type="presOf" srcId="{9D8EEAFC-3752-4FFF-94ED-7A1551214F99}" destId="{D72FE5E6-903E-407F-8D1A-33D8494A7C5B}" srcOrd="0" destOrd="0" presId="urn:microsoft.com/office/officeart/2005/8/layout/hierarchy2"/>
    <dgm:cxn modelId="{89C04D7F-BCD4-45D0-8182-0A01566E0C31}" srcId="{5198B364-93D6-4E3C-AC1E-F31EAD6383EC}" destId="{FF0CFB4F-16B6-4557-915D-94197CFEDF47}" srcOrd="1" destOrd="0" parTransId="{D174D945-AC63-4029-9587-7FE1664066A6}" sibTransId="{AC30E108-9924-4BC7-85F0-8D658C56EDDC}"/>
    <dgm:cxn modelId="{130EC389-3EFD-49EE-B38D-DC249AB8ED9A}" type="presOf" srcId="{FF0CFB4F-16B6-4557-915D-94197CFEDF47}" destId="{9A1A3754-F182-4573-AE04-09F13E93BBDA}" srcOrd="0" destOrd="0" presId="urn:microsoft.com/office/officeart/2005/8/layout/hierarchy2"/>
    <dgm:cxn modelId="{402890A0-5334-4FAD-BCF5-21D3FE12DE7D}" type="presOf" srcId="{5E813250-3988-45AA-8E92-7322CBCF580F}" destId="{999DB530-F6DB-45C9-BEEB-A085DE55B0CB}" srcOrd="0" destOrd="0" presId="urn:microsoft.com/office/officeart/2005/8/layout/hierarchy2"/>
    <dgm:cxn modelId="{573555C3-D452-4F2A-AEE7-519A974F3865}" type="presOf" srcId="{5E813250-3988-45AA-8E92-7322CBCF580F}" destId="{59A610ED-A161-4401-8563-C8A5C60ADCC8}" srcOrd="1" destOrd="0" presId="urn:microsoft.com/office/officeart/2005/8/layout/hierarchy2"/>
    <dgm:cxn modelId="{F078BCD1-96FB-44A1-A6C6-E4F4B43C2C1E}" srcId="{106E613E-920A-4C0F-BBA9-257093E11B2C}" destId="{9D8EEAFC-3752-4FFF-94ED-7A1551214F99}" srcOrd="0" destOrd="0" parTransId="{5E813250-3988-45AA-8E92-7322CBCF580F}" sibTransId="{A0BA2B2C-F07F-4D46-8FD0-23289F7DFCD3}"/>
    <dgm:cxn modelId="{EF936CD9-BE10-4293-A0F2-860C07190898}" srcId="{106E613E-920A-4C0F-BBA9-257093E11B2C}" destId="{9D1722E1-FB3B-471A-BC70-40C707E4A569}" srcOrd="1" destOrd="0" parTransId="{B53EC26C-8286-4570-90DD-A3C8627367DB}" sibTransId="{F104AB37-CB69-47B8-965D-19A6875790B3}"/>
    <dgm:cxn modelId="{88D40DDD-BB70-4D4A-B67D-164388AC1DDA}" type="presOf" srcId="{B53EC26C-8286-4570-90DD-A3C8627367DB}" destId="{3C5D286A-358A-42CE-9CBB-E7975FFFD8C2}" srcOrd="1" destOrd="0" presId="urn:microsoft.com/office/officeart/2005/8/layout/hierarchy2"/>
    <dgm:cxn modelId="{C7CF8BF6-70FE-4FB6-B9CC-7EEA4AF43F30}" srcId="{5198B364-93D6-4E3C-AC1E-F31EAD6383EC}" destId="{106E613E-920A-4C0F-BBA9-257093E11B2C}" srcOrd="0" destOrd="0" parTransId="{F33A789B-DCFC-4133-B87A-16F0DE165EBC}" sibTransId="{3A1D18BB-867A-4605-BFAA-604DF5C91CD0}"/>
    <dgm:cxn modelId="{940BA9F7-1CC6-4D49-9565-4E55ABAB7068}" type="presOf" srcId="{76C7CB4D-C65D-477B-9679-8342FEA2B92D}" destId="{A328D1D8-5B39-4F2E-A4AC-3F162BE3CDA9}" srcOrd="0" destOrd="0" presId="urn:microsoft.com/office/officeart/2005/8/layout/hierarchy2"/>
    <dgm:cxn modelId="{81997FD0-E786-4E94-889F-A6E4253F514B}" type="presParOf" srcId="{9E3ECA5E-05BA-4304-9AFA-4613591A0205}" destId="{EC5B7FE0-5EBC-40A9-89A7-D1CE3206795F}" srcOrd="0" destOrd="0" presId="urn:microsoft.com/office/officeart/2005/8/layout/hierarchy2"/>
    <dgm:cxn modelId="{E1C5C642-B29C-4269-9E13-4A2CB975C21F}" type="presParOf" srcId="{EC5B7FE0-5EBC-40A9-89A7-D1CE3206795F}" destId="{F5CB3107-ABAC-4476-9884-A6306A4F1FAA}" srcOrd="0" destOrd="0" presId="urn:microsoft.com/office/officeart/2005/8/layout/hierarchy2"/>
    <dgm:cxn modelId="{C10B1613-870C-4AD4-8FDA-017414F306E1}" type="presParOf" srcId="{EC5B7FE0-5EBC-40A9-89A7-D1CE3206795F}" destId="{4862CF42-C11D-446F-BF5A-E8C5C0F34C47}" srcOrd="1" destOrd="0" presId="urn:microsoft.com/office/officeart/2005/8/layout/hierarchy2"/>
    <dgm:cxn modelId="{247B693D-BADE-49EB-9D10-CE27B7BC6C3A}" type="presParOf" srcId="{4862CF42-C11D-446F-BF5A-E8C5C0F34C47}" destId="{999DB530-F6DB-45C9-BEEB-A085DE55B0CB}" srcOrd="0" destOrd="0" presId="urn:microsoft.com/office/officeart/2005/8/layout/hierarchy2"/>
    <dgm:cxn modelId="{4FE2D534-7691-44C7-A5FD-9F6692B5DBBD}" type="presParOf" srcId="{999DB530-F6DB-45C9-BEEB-A085DE55B0CB}" destId="{59A610ED-A161-4401-8563-C8A5C60ADCC8}" srcOrd="0" destOrd="0" presId="urn:microsoft.com/office/officeart/2005/8/layout/hierarchy2"/>
    <dgm:cxn modelId="{8BF1F149-361B-4E46-A2CF-6BAA419CA531}" type="presParOf" srcId="{4862CF42-C11D-446F-BF5A-E8C5C0F34C47}" destId="{8832E539-2314-438D-A2C0-5B77C0B208B2}" srcOrd="1" destOrd="0" presId="urn:microsoft.com/office/officeart/2005/8/layout/hierarchy2"/>
    <dgm:cxn modelId="{284C2E70-137C-42C0-A2E4-79B9916B0636}" type="presParOf" srcId="{8832E539-2314-438D-A2C0-5B77C0B208B2}" destId="{D72FE5E6-903E-407F-8D1A-33D8494A7C5B}" srcOrd="0" destOrd="0" presId="urn:microsoft.com/office/officeart/2005/8/layout/hierarchy2"/>
    <dgm:cxn modelId="{3955B9A9-15B0-4B97-A80A-DE3CAF105253}" type="presParOf" srcId="{8832E539-2314-438D-A2C0-5B77C0B208B2}" destId="{AF802B1D-DCD0-4EEA-B534-4BFE67EFB6CA}" srcOrd="1" destOrd="0" presId="urn:microsoft.com/office/officeart/2005/8/layout/hierarchy2"/>
    <dgm:cxn modelId="{7F3C27D1-C0FD-4DE0-A3BE-897FAC697EE6}" type="presParOf" srcId="{4862CF42-C11D-446F-BF5A-E8C5C0F34C47}" destId="{88E11DED-9EF1-4C2B-88C1-B94371262BFD}" srcOrd="2" destOrd="0" presId="urn:microsoft.com/office/officeart/2005/8/layout/hierarchy2"/>
    <dgm:cxn modelId="{37365373-9AF8-4E81-8E73-B95F8BB9AFD8}" type="presParOf" srcId="{88E11DED-9EF1-4C2B-88C1-B94371262BFD}" destId="{3C5D286A-358A-42CE-9CBB-E7975FFFD8C2}" srcOrd="0" destOrd="0" presId="urn:microsoft.com/office/officeart/2005/8/layout/hierarchy2"/>
    <dgm:cxn modelId="{222269BE-2FA3-4ED5-B780-4F73B5ED8326}" type="presParOf" srcId="{4862CF42-C11D-446F-BF5A-E8C5C0F34C47}" destId="{D11168A4-7F98-4260-B320-2F15008F8231}" srcOrd="3" destOrd="0" presId="urn:microsoft.com/office/officeart/2005/8/layout/hierarchy2"/>
    <dgm:cxn modelId="{73F96DCE-C7E1-470E-B3F4-09DD6BB6A947}" type="presParOf" srcId="{D11168A4-7F98-4260-B320-2F15008F8231}" destId="{9A3F2408-84C0-4BF0-8918-73857F012ECF}" srcOrd="0" destOrd="0" presId="urn:microsoft.com/office/officeart/2005/8/layout/hierarchy2"/>
    <dgm:cxn modelId="{1FDD2E91-D3CD-406B-86DD-3372F3B78C2C}" type="presParOf" srcId="{D11168A4-7F98-4260-B320-2F15008F8231}" destId="{D890B395-F948-4AF4-8425-219E90E06A9A}" srcOrd="1" destOrd="0" presId="urn:microsoft.com/office/officeart/2005/8/layout/hierarchy2"/>
    <dgm:cxn modelId="{7EAB2089-C873-4838-85B4-035671D21118}" type="presParOf" srcId="{D890B395-F948-4AF4-8425-219E90E06A9A}" destId="{0F6B52BC-34BF-485F-9910-17EE8072F0A1}" srcOrd="0" destOrd="0" presId="urn:microsoft.com/office/officeart/2005/8/layout/hierarchy2"/>
    <dgm:cxn modelId="{39A6D63A-7B0B-418C-9C11-75A9076D3CAE}" type="presParOf" srcId="{0F6B52BC-34BF-485F-9910-17EE8072F0A1}" destId="{752E7A49-4059-4D1B-96BE-D573167F45E3}" srcOrd="0" destOrd="0" presId="urn:microsoft.com/office/officeart/2005/8/layout/hierarchy2"/>
    <dgm:cxn modelId="{65A83091-A5F9-40BC-9874-93E44073A615}" type="presParOf" srcId="{D890B395-F948-4AF4-8425-219E90E06A9A}" destId="{B1C571DE-55E2-41AE-94B7-559A12589EF2}" srcOrd="1" destOrd="0" presId="urn:microsoft.com/office/officeart/2005/8/layout/hierarchy2"/>
    <dgm:cxn modelId="{B6A32B1A-25AC-4C9D-9B59-0085E8978D85}" type="presParOf" srcId="{B1C571DE-55E2-41AE-94B7-559A12589EF2}" destId="{A328D1D8-5B39-4F2E-A4AC-3F162BE3CDA9}" srcOrd="0" destOrd="0" presId="urn:microsoft.com/office/officeart/2005/8/layout/hierarchy2"/>
    <dgm:cxn modelId="{10C0716E-3754-4071-9B3D-C6BC11BF2C6F}" type="presParOf" srcId="{B1C571DE-55E2-41AE-94B7-559A12589EF2}" destId="{66A98762-81EA-4DE9-BEBC-DC37654CAB9F}" srcOrd="1" destOrd="0" presId="urn:microsoft.com/office/officeart/2005/8/layout/hierarchy2"/>
    <dgm:cxn modelId="{4754A4E9-CEDA-41F6-BE9C-EA5EBA494BE6}" type="presParOf" srcId="{9E3ECA5E-05BA-4304-9AFA-4613591A0205}" destId="{56EDDCE1-4D39-425C-BA7E-CDC4E9527E2B}" srcOrd="1" destOrd="0" presId="urn:microsoft.com/office/officeart/2005/8/layout/hierarchy2"/>
    <dgm:cxn modelId="{BFEA7D3D-4598-418A-AADE-7B61B4CA63C2}" type="presParOf" srcId="{56EDDCE1-4D39-425C-BA7E-CDC4E9527E2B}" destId="{9A1A3754-F182-4573-AE04-09F13E93BBDA}" srcOrd="0" destOrd="0" presId="urn:microsoft.com/office/officeart/2005/8/layout/hierarchy2"/>
    <dgm:cxn modelId="{BCF1E1CE-025B-48DB-A7DA-D157E6D4743E}" type="presParOf" srcId="{56EDDCE1-4D39-425C-BA7E-CDC4E9527E2B}" destId="{59FFF278-E061-451D-A45C-66F8C2F135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C5608F-C202-4C2E-8562-7345F53F88F7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B977880-B9C3-4E01-B67A-010A1AB9C0C0}">
      <dgm:prSet phldrT="[ข้อความ]"/>
      <dgm:spPr/>
      <dgm:t>
        <a:bodyPr/>
        <a:lstStyle/>
        <a:p>
          <a:r>
            <a:rPr lang="th-TH" dirty="0"/>
            <a:t>ลูกหนี้</a:t>
          </a:r>
        </a:p>
      </dgm:t>
    </dgm:pt>
    <dgm:pt modelId="{349F7447-6FCF-470D-A425-94BA495A05AC}" type="parTrans" cxnId="{86F5E067-ADFD-464A-BCC4-088C30C3E6E1}">
      <dgm:prSet/>
      <dgm:spPr/>
      <dgm:t>
        <a:bodyPr/>
        <a:lstStyle/>
        <a:p>
          <a:endParaRPr lang="th-TH"/>
        </a:p>
      </dgm:t>
    </dgm:pt>
    <dgm:pt modelId="{44070A2C-6649-45AA-AA33-DF1ED4AF5E29}" type="sibTrans" cxnId="{86F5E067-ADFD-464A-BCC4-088C30C3E6E1}">
      <dgm:prSet/>
      <dgm:spPr/>
      <dgm:t>
        <a:bodyPr/>
        <a:lstStyle/>
        <a:p>
          <a:endParaRPr lang="th-TH"/>
        </a:p>
      </dgm:t>
    </dgm:pt>
    <dgm:pt modelId="{9956A0D8-60B8-43B8-A246-EC391BA6B321}">
      <dgm:prSet phldrT="[ข้อความ]"/>
      <dgm:spPr/>
      <dgm:t>
        <a:bodyPr/>
        <a:lstStyle/>
        <a:p>
          <a:r>
            <a:rPr lang="th-TH" b="1" dirty="0"/>
            <a:t>ผู้ได้ลาภงอก</a:t>
          </a:r>
        </a:p>
      </dgm:t>
    </dgm:pt>
    <dgm:pt modelId="{FB36435C-94CA-4394-B459-98E0D9B7B7D2}" type="parTrans" cxnId="{3318D03B-ADA7-496D-B655-D27230EC8A41}">
      <dgm:prSet/>
      <dgm:spPr/>
      <dgm:t>
        <a:bodyPr/>
        <a:lstStyle/>
        <a:p>
          <a:endParaRPr lang="th-TH"/>
        </a:p>
      </dgm:t>
    </dgm:pt>
    <dgm:pt modelId="{2C80A8F5-C76C-4535-9F47-ECEB7269B682}" type="sibTrans" cxnId="{3318D03B-ADA7-496D-B655-D27230EC8A41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CE181BED-0329-417C-8F08-317F11B0DEB8}">
      <dgm:prSet phldrT="[ข้อความ]"/>
      <dgm:spPr/>
      <dgm:t>
        <a:bodyPr/>
        <a:lstStyle/>
        <a:p>
          <a:r>
            <a:rPr lang="th-TH" dirty="0"/>
            <a:t>เจ้าหนี้</a:t>
          </a:r>
        </a:p>
      </dgm:t>
    </dgm:pt>
    <dgm:pt modelId="{EFF0CBB5-2573-4119-9D39-EDF3B2137F8E}" type="parTrans" cxnId="{447E3F27-27B9-4C3B-AADC-643A023D3E11}">
      <dgm:prSet/>
      <dgm:spPr/>
      <dgm:t>
        <a:bodyPr/>
        <a:lstStyle/>
        <a:p>
          <a:endParaRPr lang="th-TH"/>
        </a:p>
      </dgm:t>
    </dgm:pt>
    <dgm:pt modelId="{2D8C2FA1-7E12-45C3-A0AE-66A98DC2E18E}" type="sibTrans" cxnId="{447E3F27-27B9-4C3B-AADC-643A023D3E11}">
      <dgm:prSet/>
      <dgm:spPr/>
      <dgm:t>
        <a:bodyPr/>
        <a:lstStyle/>
        <a:p>
          <a:endParaRPr lang="th-TH"/>
        </a:p>
      </dgm:t>
    </dgm:pt>
    <dgm:pt modelId="{EFA71D86-CC6A-4673-B1E7-51E34FD3ABA6}" type="pres">
      <dgm:prSet presAssocID="{93C5608F-C202-4C2E-8562-7345F53F88F7}" presName="cycle" presStyleCnt="0">
        <dgm:presLayoutVars>
          <dgm:dir/>
          <dgm:resizeHandles val="exact"/>
        </dgm:presLayoutVars>
      </dgm:prSet>
      <dgm:spPr/>
    </dgm:pt>
    <dgm:pt modelId="{82206C9E-A560-472D-B7D1-D2A85DE65296}" type="pres">
      <dgm:prSet presAssocID="{5B977880-B9C3-4E01-B67A-010A1AB9C0C0}" presName="node" presStyleLbl="node1" presStyleIdx="0" presStyleCnt="3" custRadScaleRad="32940" custRadScaleInc="-20906">
        <dgm:presLayoutVars>
          <dgm:bulletEnabled val="1"/>
        </dgm:presLayoutVars>
      </dgm:prSet>
      <dgm:spPr/>
    </dgm:pt>
    <dgm:pt modelId="{2E6209A4-814D-43EF-9640-C6C576F2CF7B}" type="pres">
      <dgm:prSet presAssocID="{44070A2C-6649-45AA-AA33-DF1ED4AF5E29}" presName="sibTrans" presStyleLbl="sibTrans2D1" presStyleIdx="0" presStyleCnt="3"/>
      <dgm:spPr/>
    </dgm:pt>
    <dgm:pt modelId="{E94BDCFD-3C52-4F5C-98EF-F104F2D2A393}" type="pres">
      <dgm:prSet presAssocID="{44070A2C-6649-45AA-AA33-DF1ED4AF5E29}" presName="connectorText" presStyleLbl="sibTrans2D1" presStyleIdx="0" presStyleCnt="3"/>
      <dgm:spPr/>
    </dgm:pt>
    <dgm:pt modelId="{E25F2A4F-BB9B-41B3-96E1-E2A73F2DE482}" type="pres">
      <dgm:prSet presAssocID="{9956A0D8-60B8-43B8-A246-EC391BA6B321}" presName="node" presStyleLbl="node1" presStyleIdx="1" presStyleCnt="3" custRadScaleRad="236611" custRadScaleInc="-65536">
        <dgm:presLayoutVars>
          <dgm:bulletEnabled val="1"/>
        </dgm:presLayoutVars>
      </dgm:prSet>
      <dgm:spPr/>
    </dgm:pt>
    <dgm:pt modelId="{F4C99EF9-9B9A-4DFB-8730-BD3DC07D80FD}" type="pres">
      <dgm:prSet presAssocID="{2C80A8F5-C76C-4535-9F47-ECEB7269B682}" presName="sibTrans" presStyleLbl="sibTrans2D1" presStyleIdx="1" presStyleCnt="3" custLinFactX="52214" custLinFactY="-176873" custLinFactNeighborX="100000" custLinFactNeighborY="-200000"/>
      <dgm:spPr/>
    </dgm:pt>
    <dgm:pt modelId="{00707901-26A4-4865-B6E9-8207CF61B9D8}" type="pres">
      <dgm:prSet presAssocID="{2C80A8F5-C76C-4535-9F47-ECEB7269B682}" presName="connectorText" presStyleLbl="sibTrans2D1" presStyleIdx="1" presStyleCnt="3"/>
      <dgm:spPr/>
    </dgm:pt>
    <dgm:pt modelId="{4D419751-2493-4D9D-939C-75A4BD0DC12F}" type="pres">
      <dgm:prSet presAssocID="{CE181BED-0329-417C-8F08-317F11B0DEB8}" presName="node" presStyleLbl="node1" presStyleIdx="2" presStyleCnt="3" custRadScaleRad="255291" custRadScaleInc="59736">
        <dgm:presLayoutVars>
          <dgm:bulletEnabled val="1"/>
        </dgm:presLayoutVars>
      </dgm:prSet>
      <dgm:spPr/>
    </dgm:pt>
    <dgm:pt modelId="{D181D11E-39E8-4D11-AF0D-18BF221ABA5A}" type="pres">
      <dgm:prSet presAssocID="{2D8C2FA1-7E12-45C3-A0AE-66A98DC2E18E}" presName="sibTrans" presStyleLbl="sibTrans2D1" presStyleIdx="2" presStyleCnt="3"/>
      <dgm:spPr/>
    </dgm:pt>
    <dgm:pt modelId="{7C60BB72-942E-45C6-ADC1-D948B315204A}" type="pres">
      <dgm:prSet presAssocID="{2D8C2FA1-7E12-45C3-A0AE-66A98DC2E18E}" presName="connectorText" presStyleLbl="sibTrans2D1" presStyleIdx="2" presStyleCnt="3"/>
      <dgm:spPr/>
    </dgm:pt>
  </dgm:ptLst>
  <dgm:cxnLst>
    <dgm:cxn modelId="{5332B012-AF68-4770-97DE-6080A6BE4E22}" type="presOf" srcId="{2D8C2FA1-7E12-45C3-A0AE-66A98DC2E18E}" destId="{7C60BB72-942E-45C6-ADC1-D948B315204A}" srcOrd="1" destOrd="0" presId="urn:microsoft.com/office/officeart/2005/8/layout/cycle2"/>
    <dgm:cxn modelId="{0727FC16-E8B8-4CFA-9BAA-90AAFEB70DB8}" type="presOf" srcId="{9956A0D8-60B8-43B8-A246-EC391BA6B321}" destId="{E25F2A4F-BB9B-41B3-96E1-E2A73F2DE482}" srcOrd="0" destOrd="0" presId="urn:microsoft.com/office/officeart/2005/8/layout/cycle2"/>
    <dgm:cxn modelId="{447E3F27-27B9-4C3B-AADC-643A023D3E11}" srcId="{93C5608F-C202-4C2E-8562-7345F53F88F7}" destId="{CE181BED-0329-417C-8F08-317F11B0DEB8}" srcOrd="2" destOrd="0" parTransId="{EFF0CBB5-2573-4119-9D39-EDF3B2137F8E}" sibTransId="{2D8C2FA1-7E12-45C3-A0AE-66A98DC2E18E}"/>
    <dgm:cxn modelId="{3318D03B-ADA7-496D-B655-D27230EC8A41}" srcId="{93C5608F-C202-4C2E-8562-7345F53F88F7}" destId="{9956A0D8-60B8-43B8-A246-EC391BA6B321}" srcOrd="1" destOrd="0" parTransId="{FB36435C-94CA-4394-B459-98E0D9B7B7D2}" sibTransId="{2C80A8F5-C76C-4535-9F47-ECEB7269B682}"/>
    <dgm:cxn modelId="{C0C7C25F-F4CC-45DD-A35F-15562166BFC0}" type="presOf" srcId="{5B977880-B9C3-4E01-B67A-010A1AB9C0C0}" destId="{82206C9E-A560-472D-B7D1-D2A85DE65296}" srcOrd="0" destOrd="0" presId="urn:microsoft.com/office/officeart/2005/8/layout/cycle2"/>
    <dgm:cxn modelId="{86F5E067-ADFD-464A-BCC4-088C30C3E6E1}" srcId="{93C5608F-C202-4C2E-8562-7345F53F88F7}" destId="{5B977880-B9C3-4E01-B67A-010A1AB9C0C0}" srcOrd="0" destOrd="0" parTransId="{349F7447-6FCF-470D-A425-94BA495A05AC}" sibTransId="{44070A2C-6649-45AA-AA33-DF1ED4AF5E29}"/>
    <dgm:cxn modelId="{D7A4654E-A504-45F9-80BC-2CA1B58D6669}" type="presOf" srcId="{CE181BED-0329-417C-8F08-317F11B0DEB8}" destId="{4D419751-2493-4D9D-939C-75A4BD0DC12F}" srcOrd="0" destOrd="0" presId="urn:microsoft.com/office/officeart/2005/8/layout/cycle2"/>
    <dgm:cxn modelId="{FFFFD257-64E4-4162-B804-9DD3D278542C}" type="presOf" srcId="{93C5608F-C202-4C2E-8562-7345F53F88F7}" destId="{EFA71D86-CC6A-4673-B1E7-51E34FD3ABA6}" srcOrd="0" destOrd="0" presId="urn:microsoft.com/office/officeart/2005/8/layout/cycle2"/>
    <dgm:cxn modelId="{10284295-7B13-4782-A61B-F8391160F8FA}" type="presOf" srcId="{44070A2C-6649-45AA-AA33-DF1ED4AF5E29}" destId="{E94BDCFD-3C52-4F5C-98EF-F104F2D2A393}" srcOrd="1" destOrd="0" presId="urn:microsoft.com/office/officeart/2005/8/layout/cycle2"/>
    <dgm:cxn modelId="{37D7BF96-D2B1-450A-BFF2-CE4B497D10C3}" type="presOf" srcId="{2D8C2FA1-7E12-45C3-A0AE-66A98DC2E18E}" destId="{D181D11E-39E8-4D11-AF0D-18BF221ABA5A}" srcOrd="0" destOrd="0" presId="urn:microsoft.com/office/officeart/2005/8/layout/cycle2"/>
    <dgm:cxn modelId="{22E13ACF-294B-44AC-8DFA-3C54229E5D6F}" type="presOf" srcId="{44070A2C-6649-45AA-AA33-DF1ED4AF5E29}" destId="{2E6209A4-814D-43EF-9640-C6C576F2CF7B}" srcOrd="0" destOrd="0" presId="urn:microsoft.com/office/officeart/2005/8/layout/cycle2"/>
    <dgm:cxn modelId="{07D618DC-4A8C-443A-9CC3-AA58B5B54E4F}" type="presOf" srcId="{2C80A8F5-C76C-4535-9F47-ECEB7269B682}" destId="{F4C99EF9-9B9A-4DFB-8730-BD3DC07D80FD}" srcOrd="0" destOrd="0" presId="urn:microsoft.com/office/officeart/2005/8/layout/cycle2"/>
    <dgm:cxn modelId="{45687AE7-091F-42DD-B838-A61C7B06C34F}" type="presOf" srcId="{2C80A8F5-C76C-4535-9F47-ECEB7269B682}" destId="{00707901-26A4-4865-B6E9-8207CF61B9D8}" srcOrd="1" destOrd="0" presId="urn:microsoft.com/office/officeart/2005/8/layout/cycle2"/>
    <dgm:cxn modelId="{99325190-832E-4E23-BDEE-D70200CADBE7}" type="presParOf" srcId="{EFA71D86-CC6A-4673-B1E7-51E34FD3ABA6}" destId="{82206C9E-A560-472D-B7D1-D2A85DE65296}" srcOrd="0" destOrd="0" presId="urn:microsoft.com/office/officeart/2005/8/layout/cycle2"/>
    <dgm:cxn modelId="{8AB1C073-B9A1-4520-B7B3-33F4C206AF7B}" type="presParOf" srcId="{EFA71D86-CC6A-4673-B1E7-51E34FD3ABA6}" destId="{2E6209A4-814D-43EF-9640-C6C576F2CF7B}" srcOrd="1" destOrd="0" presId="urn:microsoft.com/office/officeart/2005/8/layout/cycle2"/>
    <dgm:cxn modelId="{FB1BE401-9F46-42E4-B7FD-A6BF65B4C9D3}" type="presParOf" srcId="{2E6209A4-814D-43EF-9640-C6C576F2CF7B}" destId="{E94BDCFD-3C52-4F5C-98EF-F104F2D2A393}" srcOrd="0" destOrd="0" presId="urn:microsoft.com/office/officeart/2005/8/layout/cycle2"/>
    <dgm:cxn modelId="{D28D3072-4355-4A9B-BEA6-24F673631774}" type="presParOf" srcId="{EFA71D86-CC6A-4673-B1E7-51E34FD3ABA6}" destId="{E25F2A4F-BB9B-41B3-96E1-E2A73F2DE482}" srcOrd="2" destOrd="0" presId="urn:microsoft.com/office/officeart/2005/8/layout/cycle2"/>
    <dgm:cxn modelId="{00F7848E-829D-429A-AF02-1A8CCC901B2C}" type="presParOf" srcId="{EFA71D86-CC6A-4673-B1E7-51E34FD3ABA6}" destId="{F4C99EF9-9B9A-4DFB-8730-BD3DC07D80FD}" srcOrd="3" destOrd="0" presId="urn:microsoft.com/office/officeart/2005/8/layout/cycle2"/>
    <dgm:cxn modelId="{0701EC5A-6EB5-4143-B31B-DB04CB217FF0}" type="presParOf" srcId="{F4C99EF9-9B9A-4DFB-8730-BD3DC07D80FD}" destId="{00707901-26A4-4865-B6E9-8207CF61B9D8}" srcOrd="0" destOrd="0" presId="urn:microsoft.com/office/officeart/2005/8/layout/cycle2"/>
    <dgm:cxn modelId="{07FDECE1-51A0-47D0-8034-497B96B93F0A}" type="presParOf" srcId="{EFA71D86-CC6A-4673-B1E7-51E34FD3ABA6}" destId="{4D419751-2493-4D9D-939C-75A4BD0DC12F}" srcOrd="4" destOrd="0" presId="urn:microsoft.com/office/officeart/2005/8/layout/cycle2"/>
    <dgm:cxn modelId="{7FA2CAA5-EF0D-476D-A2C0-4136AD0E5D12}" type="presParOf" srcId="{EFA71D86-CC6A-4673-B1E7-51E34FD3ABA6}" destId="{D181D11E-39E8-4D11-AF0D-18BF221ABA5A}" srcOrd="5" destOrd="0" presId="urn:microsoft.com/office/officeart/2005/8/layout/cycle2"/>
    <dgm:cxn modelId="{4E961EA4-A9CA-4047-9494-9A526E9951A1}" type="presParOf" srcId="{D181D11E-39E8-4D11-AF0D-18BF221ABA5A}" destId="{7C60BB72-942E-45C6-ADC1-D948B31520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1E4C77-1697-46AA-ACD9-D4561413DDDA}" type="doc">
      <dgm:prSet loTypeId="urn:microsoft.com/office/officeart/2005/8/layout/cycle2" loCatId="cycle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C98759AE-6242-4B71-B972-CBE7FB4DFF4E}">
      <dgm:prSet phldrT="[ข้อความ]" custT="1"/>
      <dgm:spPr/>
      <dgm:t>
        <a:bodyPr/>
        <a:lstStyle/>
        <a:p>
          <a:r>
            <a:rPr lang="th-TH" sz="2000" dirty="0"/>
            <a:t>ลูกหนี้</a:t>
          </a:r>
        </a:p>
      </dgm:t>
    </dgm:pt>
    <dgm:pt modelId="{E493F3BD-D881-4DC2-B70E-67F76756912B}" type="parTrans" cxnId="{03DEA231-FBB2-4F3D-BD1E-C7C6BEEE5E24}">
      <dgm:prSet/>
      <dgm:spPr/>
      <dgm:t>
        <a:bodyPr/>
        <a:lstStyle/>
        <a:p>
          <a:endParaRPr lang="th-TH"/>
        </a:p>
      </dgm:t>
    </dgm:pt>
    <dgm:pt modelId="{63D45855-A3A8-4B56-8939-4F5258956835}" type="sibTrans" cxnId="{03DEA231-FBB2-4F3D-BD1E-C7C6BEEE5E24}">
      <dgm:prSet custT="1"/>
      <dgm:spPr/>
      <dgm:t>
        <a:bodyPr/>
        <a:lstStyle/>
        <a:p>
          <a:endParaRPr lang="th-TH" sz="1400"/>
        </a:p>
      </dgm:t>
    </dgm:pt>
    <dgm:pt modelId="{16C9369A-D151-4F4D-B65F-220257D5A052}">
      <dgm:prSet phldrT="[ข้อความ]" custT="1"/>
      <dgm:spPr/>
      <dgm:t>
        <a:bodyPr/>
        <a:lstStyle/>
        <a:p>
          <a:r>
            <a:rPr lang="th-TH" sz="2000" dirty="0"/>
            <a:t>ผู้ได้ลาภงอก</a:t>
          </a:r>
        </a:p>
      </dgm:t>
    </dgm:pt>
    <dgm:pt modelId="{7F3E855F-7548-4769-8325-D14BE81C8792}" type="parTrans" cxnId="{FAD0ACE5-D1F7-4EA7-9FD3-7A79D73A2D3C}">
      <dgm:prSet/>
      <dgm:spPr/>
      <dgm:t>
        <a:bodyPr/>
        <a:lstStyle/>
        <a:p>
          <a:endParaRPr lang="th-TH"/>
        </a:p>
      </dgm:t>
    </dgm:pt>
    <dgm:pt modelId="{E9A00D39-C2E2-4879-98CD-604F6F484A5A}" type="sibTrans" cxnId="{FAD0ACE5-D1F7-4EA7-9FD3-7A79D73A2D3C}">
      <dgm:prSet custT="1"/>
      <dgm:spPr/>
      <dgm:t>
        <a:bodyPr/>
        <a:lstStyle/>
        <a:p>
          <a:endParaRPr lang="th-TH" sz="1400"/>
        </a:p>
      </dgm:t>
    </dgm:pt>
    <dgm:pt modelId="{352E9D08-775F-4EFE-A278-D42542AB51A3}">
      <dgm:prSet phldrT="[ข้อความ]" custT="1"/>
      <dgm:spPr/>
      <dgm:t>
        <a:bodyPr/>
        <a:lstStyle/>
        <a:p>
          <a:r>
            <a:rPr lang="th-TH" sz="2000" b="1" dirty="0"/>
            <a:t>บุคคล</a:t>
          </a:r>
        </a:p>
        <a:p>
          <a:r>
            <a:rPr lang="th-TH" sz="2000" b="1" dirty="0"/>
            <a:t>ภายนอก</a:t>
          </a:r>
        </a:p>
      </dgm:t>
    </dgm:pt>
    <dgm:pt modelId="{32E3E7C1-9141-4B79-AFF9-9B5F0EF611C8}" type="parTrans" cxnId="{9A895F25-9132-4A15-B72B-6B3015671C81}">
      <dgm:prSet/>
      <dgm:spPr/>
      <dgm:t>
        <a:bodyPr/>
        <a:lstStyle/>
        <a:p>
          <a:endParaRPr lang="th-TH"/>
        </a:p>
      </dgm:t>
    </dgm:pt>
    <dgm:pt modelId="{0B53D500-D254-4769-A1C0-C7CC9587307B}" type="sibTrans" cxnId="{9A895F25-9132-4A15-B72B-6B3015671C81}">
      <dgm:prSet custT="1"/>
      <dgm:spPr/>
      <dgm:t>
        <a:bodyPr/>
        <a:lstStyle/>
        <a:p>
          <a:endParaRPr lang="th-TH" sz="1400"/>
        </a:p>
      </dgm:t>
    </dgm:pt>
    <dgm:pt modelId="{C3015624-22D3-4CD4-96E1-6712F7B7A265}">
      <dgm:prSet phldrT="[ข้อความ]" custT="1"/>
      <dgm:spPr/>
      <dgm:t>
        <a:bodyPr/>
        <a:lstStyle/>
        <a:p>
          <a:r>
            <a:rPr lang="th-TH" sz="2000" dirty="0"/>
            <a:t>เจ้าหนี้</a:t>
          </a:r>
        </a:p>
      </dgm:t>
    </dgm:pt>
    <dgm:pt modelId="{01FC89EB-69EB-4B09-9A76-1974BD302312}" type="parTrans" cxnId="{B274F640-4D9B-4496-8247-31AEFDD4687A}">
      <dgm:prSet/>
      <dgm:spPr/>
      <dgm:t>
        <a:bodyPr/>
        <a:lstStyle/>
        <a:p>
          <a:endParaRPr lang="th-TH"/>
        </a:p>
      </dgm:t>
    </dgm:pt>
    <dgm:pt modelId="{6053CDE8-0804-40C3-AA12-E52ECE3090F1}" type="sibTrans" cxnId="{B274F640-4D9B-4496-8247-31AEFDD4687A}">
      <dgm:prSet custT="1"/>
      <dgm:spPr/>
      <dgm:t>
        <a:bodyPr/>
        <a:lstStyle/>
        <a:p>
          <a:endParaRPr lang="th-TH" sz="1400"/>
        </a:p>
      </dgm:t>
    </dgm:pt>
    <dgm:pt modelId="{471C83C7-0012-4924-A769-0E217ACB1B38}" type="pres">
      <dgm:prSet presAssocID="{2B1E4C77-1697-46AA-ACD9-D4561413DDDA}" presName="cycle" presStyleCnt="0">
        <dgm:presLayoutVars>
          <dgm:dir/>
          <dgm:resizeHandles val="exact"/>
        </dgm:presLayoutVars>
      </dgm:prSet>
      <dgm:spPr/>
    </dgm:pt>
    <dgm:pt modelId="{FE248249-9DD5-4E79-BB0C-1DE33EDB49A4}" type="pres">
      <dgm:prSet presAssocID="{C98759AE-6242-4B71-B972-CBE7FB4DFF4E}" presName="node" presStyleLbl="node1" presStyleIdx="0" presStyleCnt="4" custRadScaleRad="138136" custRadScaleInc="-208729">
        <dgm:presLayoutVars>
          <dgm:bulletEnabled val="1"/>
        </dgm:presLayoutVars>
      </dgm:prSet>
      <dgm:spPr/>
    </dgm:pt>
    <dgm:pt modelId="{F24EF4B4-3ED9-4738-A440-9FF02E92831F}" type="pres">
      <dgm:prSet presAssocID="{63D45855-A3A8-4B56-8939-4F5258956835}" presName="sibTrans" presStyleLbl="sibTrans2D1" presStyleIdx="0" presStyleCnt="4"/>
      <dgm:spPr/>
    </dgm:pt>
    <dgm:pt modelId="{4FBC0579-15BA-4093-ADC4-500D596BD0B8}" type="pres">
      <dgm:prSet presAssocID="{63D45855-A3A8-4B56-8939-4F5258956835}" presName="connectorText" presStyleLbl="sibTrans2D1" presStyleIdx="0" presStyleCnt="4"/>
      <dgm:spPr/>
    </dgm:pt>
    <dgm:pt modelId="{EED70B24-F9C4-4A32-938B-40CED6B88497}" type="pres">
      <dgm:prSet presAssocID="{16C9369A-D151-4F4D-B65F-220257D5A052}" presName="node" presStyleLbl="node1" presStyleIdx="1" presStyleCnt="4" custRadScaleRad="41385" custRadScaleInc="29374">
        <dgm:presLayoutVars>
          <dgm:bulletEnabled val="1"/>
        </dgm:presLayoutVars>
      </dgm:prSet>
      <dgm:spPr/>
    </dgm:pt>
    <dgm:pt modelId="{F10277BB-012E-4124-98E3-E8218CABB2E7}" type="pres">
      <dgm:prSet presAssocID="{E9A00D39-C2E2-4879-98CD-604F6F484A5A}" presName="sibTrans" presStyleLbl="sibTrans2D1" presStyleIdx="1" presStyleCnt="4"/>
      <dgm:spPr/>
    </dgm:pt>
    <dgm:pt modelId="{285E512C-280C-4A7B-A1FC-65910DE606DA}" type="pres">
      <dgm:prSet presAssocID="{E9A00D39-C2E2-4879-98CD-604F6F484A5A}" presName="connectorText" presStyleLbl="sibTrans2D1" presStyleIdx="1" presStyleCnt="4"/>
      <dgm:spPr/>
    </dgm:pt>
    <dgm:pt modelId="{C8213030-A899-4D3D-A255-656FF60C5BD5}" type="pres">
      <dgm:prSet presAssocID="{352E9D08-775F-4EFE-A278-D42542AB51A3}" presName="node" presStyleLbl="node1" presStyleIdx="2" presStyleCnt="4" custScaleX="161573" custScaleY="103447" custRadScaleRad="212802" custRadScaleInc="-186114">
        <dgm:presLayoutVars>
          <dgm:bulletEnabled val="1"/>
        </dgm:presLayoutVars>
      </dgm:prSet>
      <dgm:spPr/>
    </dgm:pt>
    <dgm:pt modelId="{F424AA6D-3A99-4EA0-85ED-2320A4D64AEC}" type="pres">
      <dgm:prSet presAssocID="{0B53D500-D254-4769-A1C0-C7CC9587307B}" presName="sibTrans" presStyleLbl="sibTrans2D1" presStyleIdx="2" presStyleCnt="4" custAng="5473257" custFlipHor="1" custScaleX="22238" custScaleY="87429" custLinFactX="16022" custLinFactY="100000" custLinFactNeighborX="100000" custLinFactNeighborY="189068"/>
      <dgm:spPr/>
    </dgm:pt>
    <dgm:pt modelId="{CE6DCE87-062C-435A-B84B-8B01CF342113}" type="pres">
      <dgm:prSet presAssocID="{0B53D500-D254-4769-A1C0-C7CC9587307B}" presName="connectorText" presStyleLbl="sibTrans2D1" presStyleIdx="2" presStyleCnt="4"/>
      <dgm:spPr/>
    </dgm:pt>
    <dgm:pt modelId="{0240DBF1-081B-4D36-B86A-0898BBF27914}" type="pres">
      <dgm:prSet presAssocID="{C3015624-22D3-4CD4-96E1-6712F7B7A265}" presName="node" presStyleLbl="node1" presStyleIdx="3" presStyleCnt="4" custRadScaleRad="315922" custRadScaleInc="-1053">
        <dgm:presLayoutVars>
          <dgm:bulletEnabled val="1"/>
        </dgm:presLayoutVars>
      </dgm:prSet>
      <dgm:spPr/>
    </dgm:pt>
    <dgm:pt modelId="{95025AAA-A5C7-4A91-841F-66C3B738E3D0}" type="pres">
      <dgm:prSet presAssocID="{6053CDE8-0804-40C3-AA12-E52ECE3090F1}" presName="sibTrans" presStyleLbl="sibTrans2D1" presStyleIdx="3" presStyleCnt="4"/>
      <dgm:spPr/>
    </dgm:pt>
    <dgm:pt modelId="{6EF16CE1-7C93-47D5-A44F-0A79B6B8ACB8}" type="pres">
      <dgm:prSet presAssocID="{6053CDE8-0804-40C3-AA12-E52ECE3090F1}" presName="connectorText" presStyleLbl="sibTrans2D1" presStyleIdx="3" presStyleCnt="4"/>
      <dgm:spPr/>
    </dgm:pt>
  </dgm:ptLst>
  <dgm:cxnLst>
    <dgm:cxn modelId="{1AB91E22-F424-466F-9549-81B3798784BA}" type="presOf" srcId="{16C9369A-D151-4F4D-B65F-220257D5A052}" destId="{EED70B24-F9C4-4A32-938B-40CED6B88497}" srcOrd="0" destOrd="0" presId="urn:microsoft.com/office/officeart/2005/8/layout/cycle2"/>
    <dgm:cxn modelId="{9A895F25-9132-4A15-B72B-6B3015671C81}" srcId="{2B1E4C77-1697-46AA-ACD9-D4561413DDDA}" destId="{352E9D08-775F-4EFE-A278-D42542AB51A3}" srcOrd="2" destOrd="0" parTransId="{32E3E7C1-9141-4B79-AFF9-9B5F0EF611C8}" sibTransId="{0B53D500-D254-4769-A1C0-C7CC9587307B}"/>
    <dgm:cxn modelId="{03DEA231-FBB2-4F3D-BD1E-C7C6BEEE5E24}" srcId="{2B1E4C77-1697-46AA-ACD9-D4561413DDDA}" destId="{C98759AE-6242-4B71-B972-CBE7FB4DFF4E}" srcOrd="0" destOrd="0" parTransId="{E493F3BD-D881-4DC2-B70E-67F76756912B}" sibTransId="{63D45855-A3A8-4B56-8939-4F5258956835}"/>
    <dgm:cxn modelId="{4014CA35-65DB-4664-A873-593EE6C8F54C}" type="presOf" srcId="{6053CDE8-0804-40C3-AA12-E52ECE3090F1}" destId="{95025AAA-A5C7-4A91-841F-66C3B738E3D0}" srcOrd="0" destOrd="0" presId="urn:microsoft.com/office/officeart/2005/8/layout/cycle2"/>
    <dgm:cxn modelId="{B274F640-4D9B-4496-8247-31AEFDD4687A}" srcId="{2B1E4C77-1697-46AA-ACD9-D4561413DDDA}" destId="{C3015624-22D3-4CD4-96E1-6712F7B7A265}" srcOrd="3" destOrd="0" parTransId="{01FC89EB-69EB-4B09-9A76-1974BD302312}" sibTransId="{6053CDE8-0804-40C3-AA12-E52ECE3090F1}"/>
    <dgm:cxn modelId="{D0FE2648-526A-4C09-94DD-AA5DA353C183}" type="presOf" srcId="{6053CDE8-0804-40C3-AA12-E52ECE3090F1}" destId="{6EF16CE1-7C93-47D5-A44F-0A79B6B8ACB8}" srcOrd="1" destOrd="0" presId="urn:microsoft.com/office/officeart/2005/8/layout/cycle2"/>
    <dgm:cxn modelId="{DDD2B068-533A-48C6-B3DA-3B7B156D5A3F}" type="presOf" srcId="{0B53D500-D254-4769-A1C0-C7CC9587307B}" destId="{F424AA6D-3A99-4EA0-85ED-2320A4D64AEC}" srcOrd="0" destOrd="0" presId="urn:microsoft.com/office/officeart/2005/8/layout/cycle2"/>
    <dgm:cxn modelId="{298A864B-D5E2-4E60-8E7B-EA3DE0AF043B}" type="presOf" srcId="{E9A00D39-C2E2-4879-98CD-604F6F484A5A}" destId="{F10277BB-012E-4124-98E3-E8218CABB2E7}" srcOrd="0" destOrd="0" presId="urn:microsoft.com/office/officeart/2005/8/layout/cycle2"/>
    <dgm:cxn modelId="{906E9E8C-9931-4189-AEAF-CB640E73FD13}" type="presOf" srcId="{C3015624-22D3-4CD4-96E1-6712F7B7A265}" destId="{0240DBF1-081B-4D36-B86A-0898BBF27914}" srcOrd="0" destOrd="0" presId="urn:microsoft.com/office/officeart/2005/8/layout/cycle2"/>
    <dgm:cxn modelId="{F2FD0F96-979D-4F69-A1F5-09380D1D0440}" type="presOf" srcId="{C98759AE-6242-4B71-B972-CBE7FB4DFF4E}" destId="{FE248249-9DD5-4E79-BB0C-1DE33EDB49A4}" srcOrd="0" destOrd="0" presId="urn:microsoft.com/office/officeart/2005/8/layout/cycle2"/>
    <dgm:cxn modelId="{EFCA69B4-BC86-4CCD-8606-C96F3FF8C2BD}" type="presOf" srcId="{E9A00D39-C2E2-4879-98CD-604F6F484A5A}" destId="{285E512C-280C-4A7B-A1FC-65910DE606DA}" srcOrd="1" destOrd="0" presId="urn:microsoft.com/office/officeart/2005/8/layout/cycle2"/>
    <dgm:cxn modelId="{EA071DC0-C4F8-4864-9D36-F9E4E76021FE}" type="presOf" srcId="{63D45855-A3A8-4B56-8939-4F5258956835}" destId="{F24EF4B4-3ED9-4738-A440-9FF02E92831F}" srcOrd="0" destOrd="0" presId="urn:microsoft.com/office/officeart/2005/8/layout/cycle2"/>
    <dgm:cxn modelId="{D3F84AD8-D8FF-4130-B4AA-89F1CF89FA2E}" type="presOf" srcId="{2B1E4C77-1697-46AA-ACD9-D4561413DDDA}" destId="{471C83C7-0012-4924-A769-0E217ACB1B38}" srcOrd="0" destOrd="0" presId="urn:microsoft.com/office/officeart/2005/8/layout/cycle2"/>
    <dgm:cxn modelId="{2C3D79E2-793D-41B5-9DA5-A6484E17A230}" type="presOf" srcId="{63D45855-A3A8-4B56-8939-4F5258956835}" destId="{4FBC0579-15BA-4093-ADC4-500D596BD0B8}" srcOrd="1" destOrd="0" presId="urn:microsoft.com/office/officeart/2005/8/layout/cycle2"/>
    <dgm:cxn modelId="{FAD0ACE5-D1F7-4EA7-9FD3-7A79D73A2D3C}" srcId="{2B1E4C77-1697-46AA-ACD9-D4561413DDDA}" destId="{16C9369A-D151-4F4D-B65F-220257D5A052}" srcOrd="1" destOrd="0" parTransId="{7F3E855F-7548-4769-8325-D14BE81C8792}" sibTransId="{E9A00D39-C2E2-4879-98CD-604F6F484A5A}"/>
    <dgm:cxn modelId="{201B55F1-3F30-4E1C-8E55-4F622DF82E45}" type="presOf" srcId="{352E9D08-775F-4EFE-A278-D42542AB51A3}" destId="{C8213030-A899-4D3D-A255-656FF60C5BD5}" srcOrd="0" destOrd="0" presId="urn:microsoft.com/office/officeart/2005/8/layout/cycle2"/>
    <dgm:cxn modelId="{F04A0CFD-5AC8-4826-9C01-C8206D22AB5E}" type="presOf" srcId="{0B53D500-D254-4769-A1C0-C7CC9587307B}" destId="{CE6DCE87-062C-435A-B84B-8B01CF342113}" srcOrd="1" destOrd="0" presId="urn:microsoft.com/office/officeart/2005/8/layout/cycle2"/>
    <dgm:cxn modelId="{126C7ED5-EFC8-47C9-83BE-0D1560DC21A9}" type="presParOf" srcId="{471C83C7-0012-4924-A769-0E217ACB1B38}" destId="{FE248249-9DD5-4E79-BB0C-1DE33EDB49A4}" srcOrd="0" destOrd="0" presId="urn:microsoft.com/office/officeart/2005/8/layout/cycle2"/>
    <dgm:cxn modelId="{60AC52A2-6C73-404D-B643-B68B72A59700}" type="presParOf" srcId="{471C83C7-0012-4924-A769-0E217ACB1B38}" destId="{F24EF4B4-3ED9-4738-A440-9FF02E92831F}" srcOrd="1" destOrd="0" presId="urn:microsoft.com/office/officeart/2005/8/layout/cycle2"/>
    <dgm:cxn modelId="{78EFB65E-25B4-4C08-879F-0F82365A65B0}" type="presParOf" srcId="{F24EF4B4-3ED9-4738-A440-9FF02E92831F}" destId="{4FBC0579-15BA-4093-ADC4-500D596BD0B8}" srcOrd="0" destOrd="0" presId="urn:microsoft.com/office/officeart/2005/8/layout/cycle2"/>
    <dgm:cxn modelId="{DD4C1C60-99A3-4DE3-972E-6EC621C3E545}" type="presParOf" srcId="{471C83C7-0012-4924-A769-0E217ACB1B38}" destId="{EED70B24-F9C4-4A32-938B-40CED6B88497}" srcOrd="2" destOrd="0" presId="urn:microsoft.com/office/officeart/2005/8/layout/cycle2"/>
    <dgm:cxn modelId="{6F1F7254-ED93-4566-ACE5-CDFD2B7B2476}" type="presParOf" srcId="{471C83C7-0012-4924-A769-0E217ACB1B38}" destId="{F10277BB-012E-4124-98E3-E8218CABB2E7}" srcOrd="3" destOrd="0" presId="urn:microsoft.com/office/officeart/2005/8/layout/cycle2"/>
    <dgm:cxn modelId="{9CCAF597-0EF3-42A6-8658-F9BACD0B5C09}" type="presParOf" srcId="{F10277BB-012E-4124-98E3-E8218CABB2E7}" destId="{285E512C-280C-4A7B-A1FC-65910DE606DA}" srcOrd="0" destOrd="0" presId="urn:microsoft.com/office/officeart/2005/8/layout/cycle2"/>
    <dgm:cxn modelId="{4F031D71-7E29-43B1-BAEF-41D5713CD31B}" type="presParOf" srcId="{471C83C7-0012-4924-A769-0E217ACB1B38}" destId="{C8213030-A899-4D3D-A255-656FF60C5BD5}" srcOrd="4" destOrd="0" presId="urn:microsoft.com/office/officeart/2005/8/layout/cycle2"/>
    <dgm:cxn modelId="{4B01625F-3EA8-4865-AB39-28E199EBA06F}" type="presParOf" srcId="{471C83C7-0012-4924-A769-0E217ACB1B38}" destId="{F424AA6D-3A99-4EA0-85ED-2320A4D64AEC}" srcOrd="5" destOrd="0" presId="urn:microsoft.com/office/officeart/2005/8/layout/cycle2"/>
    <dgm:cxn modelId="{2E646AC4-86EA-4E6F-8B68-6557845E56C3}" type="presParOf" srcId="{F424AA6D-3A99-4EA0-85ED-2320A4D64AEC}" destId="{CE6DCE87-062C-435A-B84B-8B01CF342113}" srcOrd="0" destOrd="0" presId="urn:microsoft.com/office/officeart/2005/8/layout/cycle2"/>
    <dgm:cxn modelId="{BEF83AF9-2005-4A48-9AD0-CEC7C25A2D91}" type="presParOf" srcId="{471C83C7-0012-4924-A769-0E217ACB1B38}" destId="{0240DBF1-081B-4D36-B86A-0898BBF27914}" srcOrd="6" destOrd="0" presId="urn:microsoft.com/office/officeart/2005/8/layout/cycle2"/>
    <dgm:cxn modelId="{D00144D4-8C02-43A1-910E-12F823AF01C7}" type="presParOf" srcId="{471C83C7-0012-4924-A769-0E217ACB1B38}" destId="{95025AAA-A5C7-4A91-841F-66C3B738E3D0}" srcOrd="7" destOrd="0" presId="urn:microsoft.com/office/officeart/2005/8/layout/cycle2"/>
    <dgm:cxn modelId="{A222BFD4-5EE9-43C1-A255-0605E06E5518}" type="presParOf" srcId="{95025AAA-A5C7-4A91-841F-66C3B738E3D0}" destId="{6EF16CE1-7C93-47D5-A44F-0A79B6B8ACB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E5187-388E-46B3-9758-AEF6DD4243B9}">
      <dsp:nvSpPr>
        <dsp:cNvPr id="0" name=""/>
        <dsp:cNvSpPr/>
      </dsp:nvSpPr>
      <dsp:spPr>
        <a:xfrm>
          <a:off x="5122910" y="2880321"/>
          <a:ext cx="2274391" cy="11371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FF0000"/>
              </a:solidFill>
            </a:rPr>
            <a:t>นาย ค.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FF0000"/>
              </a:solidFill>
            </a:rPr>
            <a:t>(ลูกหนี้ของนาย ข.)</a:t>
          </a:r>
        </a:p>
      </dsp:txBody>
      <dsp:txXfrm>
        <a:off x="5156217" y="2913628"/>
        <a:ext cx="2207777" cy="1070581"/>
      </dsp:txXfrm>
    </dsp:sp>
    <dsp:sp modelId="{8294EADB-7C74-47DE-8898-38B0234744CE}">
      <dsp:nvSpPr>
        <dsp:cNvPr id="0" name=""/>
        <dsp:cNvSpPr/>
      </dsp:nvSpPr>
      <dsp:spPr>
        <a:xfrm rot="16200001">
          <a:off x="5757146" y="2052613"/>
          <a:ext cx="1005919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solidFill>
              <a:srgbClr val="FF0000"/>
            </a:solidFill>
          </a:endParaRPr>
        </a:p>
      </dsp:txBody>
      <dsp:txXfrm>
        <a:off x="5876551" y="2132217"/>
        <a:ext cx="767109" cy="238810"/>
      </dsp:txXfrm>
    </dsp:sp>
    <dsp:sp modelId="{AD09D464-3F61-480B-9058-18E4F7FA245F}">
      <dsp:nvSpPr>
        <dsp:cNvPr id="0" name=""/>
        <dsp:cNvSpPr/>
      </dsp:nvSpPr>
      <dsp:spPr>
        <a:xfrm>
          <a:off x="5122911" y="485727"/>
          <a:ext cx="2274391" cy="11371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FF0000"/>
              </a:solidFill>
            </a:rPr>
            <a:t>นาย ข.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FF0000"/>
              </a:solidFill>
            </a:rPr>
            <a:t>(ลูกหนี้ของนาย ก.)</a:t>
          </a:r>
        </a:p>
      </dsp:txBody>
      <dsp:txXfrm>
        <a:off x="5156218" y="519034"/>
        <a:ext cx="2207777" cy="1070581"/>
      </dsp:txXfrm>
    </dsp:sp>
    <dsp:sp modelId="{93711379-25A0-4153-AB5C-623CD6F62BDD}">
      <dsp:nvSpPr>
        <dsp:cNvPr id="0" name=""/>
        <dsp:cNvSpPr/>
      </dsp:nvSpPr>
      <dsp:spPr>
        <a:xfrm rot="10800005">
          <a:off x="3668918" y="855312"/>
          <a:ext cx="1005919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solidFill>
              <a:srgbClr val="FF0000"/>
            </a:solidFill>
          </a:endParaRPr>
        </a:p>
      </dsp:txBody>
      <dsp:txXfrm rot="10800000">
        <a:off x="3788323" y="934916"/>
        <a:ext cx="767109" cy="238810"/>
      </dsp:txXfrm>
    </dsp:sp>
    <dsp:sp modelId="{A86BACE5-BE79-40B9-B7EA-C4484FE38E17}">
      <dsp:nvSpPr>
        <dsp:cNvPr id="0" name=""/>
        <dsp:cNvSpPr/>
      </dsp:nvSpPr>
      <dsp:spPr>
        <a:xfrm>
          <a:off x="946454" y="485721"/>
          <a:ext cx="2274391" cy="11371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FF0000"/>
              </a:solidFill>
            </a:rPr>
            <a:t>นาย ก.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FF0000"/>
              </a:solidFill>
            </a:rPr>
            <a:t>(เจ้าหนี้)</a:t>
          </a:r>
        </a:p>
      </dsp:txBody>
      <dsp:txXfrm>
        <a:off x="979761" y="519028"/>
        <a:ext cx="2207777" cy="1070581"/>
      </dsp:txXfrm>
    </dsp:sp>
    <dsp:sp modelId="{90A3BD2D-DBBB-4967-B290-A98859A60F44}">
      <dsp:nvSpPr>
        <dsp:cNvPr id="0" name=""/>
        <dsp:cNvSpPr/>
      </dsp:nvSpPr>
      <dsp:spPr>
        <a:xfrm rot="1789687">
          <a:off x="3668918" y="2052610"/>
          <a:ext cx="1005919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solidFill>
              <a:srgbClr val="FF0000"/>
            </a:solidFill>
          </a:endParaRPr>
        </a:p>
      </dsp:txBody>
      <dsp:txXfrm>
        <a:off x="3788323" y="2132214"/>
        <a:ext cx="767109" cy="238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06004-B5A1-4AF7-ACB4-8336AD8E8476}">
      <dsp:nvSpPr>
        <dsp:cNvPr id="0" name=""/>
        <dsp:cNvSpPr/>
      </dsp:nvSpPr>
      <dsp:spPr>
        <a:xfrm>
          <a:off x="730426" y="413715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/>
            <a:t>เจ้าหนี้</a:t>
          </a:r>
        </a:p>
      </dsp:txBody>
      <dsp:txXfrm>
        <a:off x="758213" y="441502"/>
        <a:ext cx="1525650" cy="893160"/>
      </dsp:txXfrm>
    </dsp:sp>
    <dsp:sp modelId="{2DB7257E-6D5D-4428-BE0F-DC07FE8F6802}">
      <dsp:nvSpPr>
        <dsp:cNvPr id="0" name=""/>
        <dsp:cNvSpPr/>
      </dsp:nvSpPr>
      <dsp:spPr>
        <a:xfrm>
          <a:off x="3104476" y="692011"/>
          <a:ext cx="1680790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3104476" y="770440"/>
        <a:ext cx="1563147" cy="235285"/>
      </dsp:txXfrm>
    </dsp:sp>
    <dsp:sp modelId="{493978C5-774A-4D85-93B4-C1ED27517E6E}">
      <dsp:nvSpPr>
        <dsp:cNvPr id="0" name=""/>
        <dsp:cNvSpPr/>
      </dsp:nvSpPr>
      <dsp:spPr>
        <a:xfrm>
          <a:off x="5482954" y="413715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/>
            <a:t>ลูกหนี้</a:t>
          </a:r>
        </a:p>
      </dsp:txBody>
      <dsp:txXfrm>
        <a:off x="5510741" y="441502"/>
        <a:ext cx="1525650" cy="893160"/>
      </dsp:txXfrm>
    </dsp:sp>
    <dsp:sp modelId="{C78305D4-F6F5-451A-940A-A1773C9C663E}">
      <dsp:nvSpPr>
        <dsp:cNvPr id="0" name=""/>
        <dsp:cNvSpPr/>
      </dsp:nvSpPr>
      <dsp:spPr>
        <a:xfrm rot="5236419">
          <a:off x="6160494" y="1456547"/>
          <a:ext cx="298958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6203204" y="1490183"/>
        <a:ext cx="209271" cy="235285"/>
      </dsp:txXfrm>
    </dsp:sp>
    <dsp:sp modelId="{7128A3DD-8A5D-4858-91C0-1CBBF996F0D7}">
      <dsp:nvSpPr>
        <dsp:cNvPr id="0" name=""/>
        <dsp:cNvSpPr/>
      </dsp:nvSpPr>
      <dsp:spPr>
        <a:xfrm>
          <a:off x="5554963" y="1925885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/>
            <a:t>ผู้ได้</a:t>
          </a:r>
          <a:r>
            <a:rPr lang="th-TH" sz="2600" b="1" kern="1200"/>
            <a:t>ลาภงอก</a:t>
          </a:r>
        </a:p>
      </dsp:txBody>
      <dsp:txXfrm>
        <a:off x="5582750" y="1953672"/>
        <a:ext cx="1525650" cy="893160"/>
      </dsp:txXfrm>
    </dsp:sp>
    <dsp:sp modelId="{2E5065E1-B9A7-4360-899B-64A3606D8089}">
      <dsp:nvSpPr>
        <dsp:cNvPr id="0" name=""/>
        <dsp:cNvSpPr/>
      </dsp:nvSpPr>
      <dsp:spPr>
        <a:xfrm rot="5228253">
          <a:off x="6251558" y="2931632"/>
          <a:ext cx="260780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b="1" kern="1200"/>
        </a:p>
      </dsp:txBody>
      <dsp:txXfrm>
        <a:off x="6288722" y="2970993"/>
        <a:ext cx="182546" cy="235285"/>
      </dsp:txXfrm>
    </dsp:sp>
    <dsp:sp modelId="{0DF7DF10-E481-4881-B76B-CD175ED94D36}">
      <dsp:nvSpPr>
        <dsp:cNvPr id="0" name=""/>
        <dsp:cNvSpPr/>
      </dsp:nvSpPr>
      <dsp:spPr>
        <a:xfrm>
          <a:off x="5626972" y="3366045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/>
            <a:t>บุคคลภายนอก</a:t>
          </a:r>
        </a:p>
      </dsp:txBody>
      <dsp:txXfrm>
        <a:off x="5654759" y="3393832"/>
        <a:ext cx="1525650" cy="893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B3107-ABAC-4476-9884-A6306A4F1FAA}">
      <dsp:nvSpPr>
        <dsp:cNvPr id="0" name=""/>
        <dsp:cNvSpPr/>
      </dsp:nvSpPr>
      <dsp:spPr>
        <a:xfrm>
          <a:off x="6193" y="1437254"/>
          <a:ext cx="2544387" cy="1272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600" kern="1200" dirty="0"/>
            <a:t>ร.</a:t>
          </a:r>
        </a:p>
      </dsp:txBody>
      <dsp:txXfrm>
        <a:off x="43454" y="1474515"/>
        <a:ext cx="2469865" cy="1197671"/>
      </dsp:txXfrm>
    </dsp:sp>
    <dsp:sp modelId="{999DB530-F6DB-45C9-BEEB-A085DE55B0CB}">
      <dsp:nvSpPr>
        <dsp:cNvPr id="0" name=""/>
        <dsp:cNvSpPr/>
      </dsp:nvSpPr>
      <dsp:spPr>
        <a:xfrm rot="17779592">
          <a:off x="2282094" y="1615193"/>
          <a:ext cx="964889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964889" y="257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2740416" y="1616823"/>
        <a:ext cx="48244" cy="48244"/>
      </dsp:txXfrm>
    </dsp:sp>
    <dsp:sp modelId="{D72FE5E6-903E-407F-8D1A-33D8494A7C5B}">
      <dsp:nvSpPr>
        <dsp:cNvPr id="0" name=""/>
        <dsp:cNvSpPr/>
      </dsp:nvSpPr>
      <dsp:spPr>
        <a:xfrm>
          <a:off x="2978496" y="572442"/>
          <a:ext cx="2544387" cy="1272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600" kern="1200" dirty="0"/>
            <a:t>จ.</a:t>
          </a:r>
        </a:p>
      </dsp:txBody>
      <dsp:txXfrm>
        <a:off x="3015757" y="609703"/>
        <a:ext cx="2469865" cy="1197671"/>
      </dsp:txXfrm>
    </dsp:sp>
    <dsp:sp modelId="{88E11DED-9EF1-4C2B-88C1-B94371262BFD}">
      <dsp:nvSpPr>
        <dsp:cNvPr id="0" name=""/>
        <dsp:cNvSpPr/>
      </dsp:nvSpPr>
      <dsp:spPr>
        <a:xfrm rot="3878938">
          <a:off x="2208299" y="2588523"/>
          <a:ext cx="1197129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197129" y="257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2776936" y="2584347"/>
        <a:ext cx="59856" cy="59856"/>
      </dsp:txXfrm>
    </dsp:sp>
    <dsp:sp modelId="{9A3F2408-84C0-4BF0-8918-73857F012ECF}">
      <dsp:nvSpPr>
        <dsp:cNvPr id="0" name=""/>
        <dsp:cNvSpPr/>
      </dsp:nvSpPr>
      <dsp:spPr>
        <a:xfrm>
          <a:off x="3063147" y="2519102"/>
          <a:ext cx="2544387" cy="1272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600" kern="1200" dirty="0"/>
            <a:t>ส.</a:t>
          </a:r>
        </a:p>
      </dsp:txBody>
      <dsp:txXfrm>
        <a:off x="3100408" y="2556363"/>
        <a:ext cx="2469865" cy="1197671"/>
      </dsp:txXfrm>
    </dsp:sp>
    <dsp:sp modelId="{0F6B52BC-34BF-485F-9910-17EE8072F0A1}">
      <dsp:nvSpPr>
        <dsp:cNvPr id="0" name=""/>
        <dsp:cNvSpPr/>
      </dsp:nvSpPr>
      <dsp:spPr>
        <a:xfrm rot="81917">
          <a:off x="5607491" y="3133111"/>
          <a:ext cx="307551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307551" y="257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5753578" y="3151174"/>
        <a:ext cx="15377" cy="15377"/>
      </dsp:txXfrm>
    </dsp:sp>
    <dsp:sp modelId="{A328D1D8-5B39-4F2E-A4AC-3F162BE3CDA9}">
      <dsp:nvSpPr>
        <dsp:cNvPr id="0" name=""/>
        <dsp:cNvSpPr/>
      </dsp:nvSpPr>
      <dsp:spPr>
        <a:xfrm>
          <a:off x="5914998" y="2741921"/>
          <a:ext cx="1154592" cy="841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600" kern="1200" dirty="0"/>
            <a:t>สอง</a:t>
          </a:r>
        </a:p>
      </dsp:txBody>
      <dsp:txXfrm>
        <a:off x="5939636" y="2766559"/>
        <a:ext cx="1105316" cy="791936"/>
      </dsp:txXfrm>
    </dsp:sp>
    <dsp:sp modelId="{9A1A3754-F182-4573-AE04-09F13E93BBDA}">
      <dsp:nvSpPr>
        <dsp:cNvPr id="0" name=""/>
        <dsp:cNvSpPr/>
      </dsp:nvSpPr>
      <dsp:spPr>
        <a:xfrm>
          <a:off x="7283141" y="2789978"/>
          <a:ext cx="960226" cy="84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600" kern="1200" dirty="0"/>
            <a:t>สาม</a:t>
          </a:r>
        </a:p>
      </dsp:txBody>
      <dsp:txXfrm>
        <a:off x="7307748" y="2814585"/>
        <a:ext cx="911012" cy="790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06C9E-A560-472D-B7D1-D2A85DE65296}">
      <dsp:nvSpPr>
        <dsp:cNvPr id="0" name=""/>
        <dsp:cNvSpPr/>
      </dsp:nvSpPr>
      <dsp:spPr>
        <a:xfrm>
          <a:off x="3456383" y="792090"/>
          <a:ext cx="1345192" cy="1345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ลูกหนี้</a:t>
          </a:r>
        </a:p>
      </dsp:txBody>
      <dsp:txXfrm>
        <a:off x="3653382" y="989089"/>
        <a:ext cx="951194" cy="951194"/>
      </dsp:txXfrm>
    </dsp:sp>
    <dsp:sp modelId="{2E6209A4-814D-43EF-9640-C6C576F2CF7B}">
      <dsp:nvSpPr>
        <dsp:cNvPr id="0" name=""/>
        <dsp:cNvSpPr/>
      </dsp:nvSpPr>
      <dsp:spPr>
        <a:xfrm rot="21511854">
          <a:off x="5123210" y="1202237"/>
          <a:ext cx="775941" cy="454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700" kern="1200"/>
        </a:p>
      </dsp:txBody>
      <dsp:txXfrm>
        <a:off x="5123232" y="1294783"/>
        <a:ext cx="639740" cy="272402"/>
      </dsp:txXfrm>
    </dsp:sp>
    <dsp:sp modelId="{E25F2A4F-BB9B-41B3-96E1-E2A73F2DE482}">
      <dsp:nvSpPr>
        <dsp:cNvPr id="0" name=""/>
        <dsp:cNvSpPr/>
      </dsp:nvSpPr>
      <dsp:spPr>
        <a:xfrm>
          <a:off x="6264694" y="720067"/>
          <a:ext cx="1345192" cy="1345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b="1" kern="1200" dirty="0"/>
            <a:t>ผู้ได้ลาภงอก</a:t>
          </a:r>
        </a:p>
      </dsp:txBody>
      <dsp:txXfrm>
        <a:off x="6461693" y="917066"/>
        <a:ext cx="951194" cy="951194"/>
      </dsp:txXfrm>
    </dsp:sp>
    <dsp:sp modelId="{F4C99EF9-9B9A-4DFB-8730-BD3DC07D80FD}">
      <dsp:nvSpPr>
        <dsp:cNvPr id="0" name=""/>
        <dsp:cNvSpPr/>
      </dsp:nvSpPr>
      <dsp:spPr>
        <a:xfrm rot="10712976">
          <a:off x="6512109" y="-227001"/>
          <a:ext cx="2302990" cy="454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700" kern="1200">
            <a:solidFill>
              <a:schemeClr val="bg1"/>
            </a:solidFill>
          </a:endParaRPr>
        </a:p>
      </dsp:txBody>
      <dsp:txXfrm rot="10800000">
        <a:off x="6648288" y="-137925"/>
        <a:ext cx="2166789" cy="272402"/>
      </dsp:txXfrm>
    </dsp:sp>
    <dsp:sp modelId="{4D419751-2493-4D9D-939C-75A4BD0DC12F}">
      <dsp:nvSpPr>
        <dsp:cNvPr id="0" name=""/>
        <dsp:cNvSpPr/>
      </dsp:nvSpPr>
      <dsp:spPr>
        <a:xfrm>
          <a:off x="576058" y="864102"/>
          <a:ext cx="1345192" cy="1345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เจ้าหนี้</a:t>
          </a:r>
        </a:p>
      </dsp:txBody>
      <dsp:txXfrm>
        <a:off x="773057" y="1061101"/>
        <a:ext cx="951194" cy="951194"/>
      </dsp:txXfrm>
    </dsp:sp>
    <dsp:sp modelId="{D181D11E-39E8-4D11-AF0D-18BF221ABA5A}">
      <dsp:nvSpPr>
        <dsp:cNvPr id="0" name=""/>
        <dsp:cNvSpPr/>
      </dsp:nvSpPr>
      <dsp:spPr>
        <a:xfrm rot="21514070">
          <a:off x="2258735" y="1274267"/>
          <a:ext cx="814097" cy="454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700" kern="1200"/>
        </a:p>
      </dsp:txBody>
      <dsp:txXfrm>
        <a:off x="2258756" y="1366769"/>
        <a:ext cx="677896" cy="272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48249-9DD5-4E79-BB0C-1DE33EDB49A4}">
      <dsp:nvSpPr>
        <dsp:cNvPr id="0" name=""/>
        <dsp:cNvSpPr/>
      </dsp:nvSpPr>
      <dsp:spPr>
        <a:xfrm>
          <a:off x="2160243" y="1143585"/>
          <a:ext cx="991041" cy="991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ลูกหนี้</a:t>
          </a:r>
        </a:p>
      </dsp:txBody>
      <dsp:txXfrm>
        <a:off x="2305378" y="1288720"/>
        <a:ext cx="700771" cy="700771"/>
      </dsp:txXfrm>
    </dsp:sp>
    <dsp:sp modelId="{F24EF4B4-3ED9-4738-A440-9FF02E92831F}">
      <dsp:nvSpPr>
        <dsp:cNvPr id="0" name=""/>
        <dsp:cNvSpPr/>
      </dsp:nvSpPr>
      <dsp:spPr>
        <a:xfrm rot="7">
          <a:off x="3345142" y="1471869"/>
          <a:ext cx="467019" cy="334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>
        <a:off x="3345142" y="1538764"/>
        <a:ext cx="366676" cy="200686"/>
      </dsp:txXfrm>
    </dsp:sp>
    <dsp:sp modelId="{EED70B24-F9C4-4A32-938B-40CED6B88497}">
      <dsp:nvSpPr>
        <dsp:cNvPr id="0" name=""/>
        <dsp:cNvSpPr/>
      </dsp:nvSpPr>
      <dsp:spPr>
        <a:xfrm>
          <a:off x="4032453" y="1143588"/>
          <a:ext cx="991041" cy="9910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ผู้ได้ลาภงอก</a:t>
          </a:r>
        </a:p>
      </dsp:txBody>
      <dsp:txXfrm>
        <a:off x="4177588" y="1288723"/>
        <a:ext cx="700771" cy="700771"/>
      </dsp:txXfrm>
    </dsp:sp>
    <dsp:sp modelId="{F10277BB-012E-4124-98E3-E8218CABB2E7}">
      <dsp:nvSpPr>
        <dsp:cNvPr id="0" name=""/>
        <dsp:cNvSpPr/>
      </dsp:nvSpPr>
      <dsp:spPr>
        <a:xfrm rot="274419">
          <a:off x="5134079" y="1531241"/>
          <a:ext cx="272119" cy="334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>
        <a:off x="5134209" y="1594881"/>
        <a:ext cx="190483" cy="200686"/>
      </dsp:txXfrm>
    </dsp:sp>
    <dsp:sp modelId="{C8213030-A899-4D3D-A255-656FF60C5BD5}">
      <dsp:nvSpPr>
        <dsp:cNvPr id="0" name=""/>
        <dsp:cNvSpPr/>
      </dsp:nvSpPr>
      <dsp:spPr>
        <a:xfrm>
          <a:off x="5527538" y="1270515"/>
          <a:ext cx="1601255" cy="10252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บุคคล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ภายนอก</a:t>
          </a:r>
        </a:p>
      </dsp:txBody>
      <dsp:txXfrm>
        <a:off x="5762036" y="1420652"/>
        <a:ext cx="1132259" cy="724928"/>
      </dsp:txXfrm>
    </dsp:sp>
    <dsp:sp modelId="{F424AA6D-3A99-4EA0-85ED-2320A4D64AEC}">
      <dsp:nvSpPr>
        <dsp:cNvPr id="0" name=""/>
        <dsp:cNvSpPr/>
      </dsp:nvSpPr>
      <dsp:spPr>
        <a:xfrm rot="5192875" flipH="1">
          <a:off x="5832522" y="2492318"/>
          <a:ext cx="501327" cy="292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 rot="10800000">
        <a:off x="5879028" y="2594589"/>
        <a:ext cx="413598" cy="175457"/>
      </dsp:txXfrm>
    </dsp:sp>
    <dsp:sp modelId="{0240DBF1-081B-4D36-B86A-0898BBF27914}">
      <dsp:nvSpPr>
        <dsp:cNvPr id="0" name=""/>
        <dsp:cNvSpPr/>
      </dsp:nvSpPr>
      <dsp:spPr>
        <a:xfrm>
          <a:off x="288037" y="1071576"/>
          <a:ext cx="991041" cy="9910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เจ้าหนี้</a:t>
          </a:r>
        </a:p>
      </dsp:txBody>
      <dsp:txXfrm>
        <a:off x="433172" y="1216711"/>
        <a:ext cx="700771" cy="700771"/>
      </dsp:txXfrm>
    </dsp:sp>
    <dsp:sp modelId="{95025AAA-A5C7-4A91-841F-66C3B738E3D0}">
      <dsp:nvSpPr>
        <dsp:cNvPr id="0" name=""/>
        <dsp:cNvSpPr/>
      </dsp:nvSpPr>
      <dsp:spPr>
        <a:xfrm rot="132158">
          <a:off x="1472557" y="1435354"/>
          <a:ext cx="467750" cy="334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>
        <a:off x="1472594" y="1500321"/>
        <a:ext cx="367407" cy="200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50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719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323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3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67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3220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55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0325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24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67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2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831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787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 8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th-TH" b="1" dirty="0"/>
              <a:t>เพิกถอนการฉ้อฉล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b="1" dirty="0"/>
              <a:t>เพิกถอนการฉ้อฉลประกอบด้วยหลักเกณฑ์ </a:t>
            </a:r>
            <a:r>
              <a:rPr lang="en-US" sz="3200" b="1" dirty="0"/>
              <a:t>4 </a:t>
            </a:r>
            <a:r>
              <a:rPr lang="th-TH" sz="3200" b="1" dirty="0"/>
              <a:t>ประการ</a:t>
            </a:r>
            <a:endParaRPr lang="en-US" b="1" dirty="0"/>
          </a:p>
          <a:p>
            <a:pPr lvl="0"/>
            <a:r>
              <a:rPr lang="en-US" b="1" dirty="0"/>
              <a:t>1. </a:t>
            </a:r>
            <a:r>
              <a:rPr lang="th-TH" b="1" dirty="0"/>
              <a:t>ลูกหนี้ได้กระทำนิติกรรมอันมีวัตถุเป็นสิทธิในทรัพย์สิน</a:t>
            </a:r>
            <a:endParaRPr lang="en-US" dirty="0"/>
          </a:p>
          <a:p>
            <a:pPr lvl="0"/>
            <a:r>
              <a:rPr lang="en-US" b="1" dirty="0"/>
              <a:t>2. </a:t>
            </a:r>
            <a:r>
              <a:rPr lang="th-TH" b="1" dirty="0"/>
              <a:t>เจ้าหนี้เสียเปรียบ</a:t>
            </a:r>
            <a:endParaRPr lang="en-US" dirty="0"/>
          </a:p>
          <a:p>
            <a:pPr lvl="0"/>
            <a:r>
              <a:rPr lang="en-US" b="1" dirty="0"/>
              <a:t>3. </a:t>
            </a:r>
            <a:r>
              <a:rPr lang="th-TH" b="1" dirty="0"/>
              <a:t>ลูกหนี้รู้ว่าเจ้าหนี้เสียเปรียบ</a:t>
            </a:r>
            <a:endParaRPr lang="en-US" dirty="0"/>
          </a:p>
          <a:p>
            <a:pPr lvl="0"/>
            <a:r>
              <a:rPr lang="en-US" b="1" dirty="0"/>
              <a:t>4. </a:t>
            </a:r>
            <a:r>
              <a:rPr lang="th-TH" b="1" dirty="0"/>
              <a:t>ผู้ได้ลาภงอกไม่สุจริต </a:t>
            </a:r>
          </a:p>
          <a:p>
            <a:pPr>
              <a:buNone/>
            </a:pPr>
            <a:r>
              <a:rPr lang="th-TH" b="1" dirty="0"/>
              <a:t>   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93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91264" cy="444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9048328" y="508518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91544" y="1124744"/>
          <a:ext cx="82296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h-TH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ผู้ได้ลาภงอก 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หมายถึงผู้ที่ได้รับทรัพย์สินหรือผลประโยชน์จากนิติกรรมของลูกหนี้โดยตรง</a:t>
                      </a:r>
                      <a:endParaRPr kumimoji="0" lang="en-US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ไดอะแกรม 4"/>
          <p:cNvGraphicFramePr/>
          <p:nvPr/>
        </p:nvGraphicFramePr>
        <p:xfrm>
          <a:off x="1847528" y="2708920"/>
          <a:ext cx="84249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3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b="1" dirty="0"/>
              <a:t>วิธีเพิกถอนการฉ้อฉล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1. </a:t>
            </a:r>
            <a:r>
              <a:rPr lang="th-TH" b="1" dirty="0"/>
              <a:t>โดยการฟ้องคดีโดยตรง (มาตรา </a:t>
            </a:r>
            <a:r>
              <a:rPr lang="en-US" b="1" dirty="0"/>
              <a:t>237</a:t>
            </a:r>
            <a:r>
              <a:rPr lang="th-TH" b="1" dirty="0"/>
              <a:t>)</a:t>
            </a:r>
            <a:endParaRPr lang="en-US" dirty="0"/>
          </a:p>
          <a:p>
            <a:r>
              <a:rPr lang="th-TH" b="1" dirty="0"/>
              <a:t>     มาตรา </a:t>
            </a:r>
            <a:r>
              <a:rPr lang="en-US" b="1" dirty="0"/>
              <a:t>237 </a:t>
            </a:r>
            <a:r>
              <a:rPr lang="th-TH" dirty="0"/>
              <a:t>บัญญัติว่า “เจ้าหนี้ชอบที่จะ</a:t>
            </a:r>
            <a:r>
              <a:rPr lang="th-TH" u="sng" dirty="0"/>
              <a:t>ร้องขอให้ศาล</a:t>
            </a:r>
            <a:r>
              <a:rPr lang="th-TH" dirty="0"/>
              <a:t>เพิกถอน.......” </a:t>
            </a:r>
          </a:p>
          <a:p>
            <a:endParaRPr lang="th-TH" dirty="0"/>
          </a:p>
          <a:p>
            <a:r>
              <a:rPr lang="en-US" b="1" dirty="0"/>
              <a:t>2. </a:t>
            </a:r>
            <a:r>
              <a:rPr lang="th-TH" b="1" dirty="0"/>
              <a:t>อายุความฟ้องคดี (มาตรา </a:t>
            </a:r>
            <a:r>
              <a:rPr lang="en-US" b="1" dirty="0"/>
              <a:t>240</a:t>
            </a:r>
            <a:r>
              <a:rPr lang="th-TH" b="1" dirty="0"/>
              <a:t>)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63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b="1" dirty="0"/>
              <a:t>ผลของการเพิกถอนการฉ้อฉล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1. </a:t>
            </a:r>
            <a:r>
              <a:rPr lang="th-TH" sz="3200" b="1" dirty="0"/>
              <a:t>ไม่กระทบกระเทือนบุคคลภายนอกผู้สุจริต (มาตรา </a:t>
            </a:r>
            <a:r>
              <a:rPr lang="en-US" sz="3200" b="1" dirty="0"/>
              <a:t>238</a:t>
            </a:r>
            <a:r>
              <a:rPr lang="th-TH" sz="3200" b="1" dirty="0"/>
              <a:t>)</a:t>
            </a:r>
            <a:endParaRPr lang="en-US" sz="3200" dirty="0"/>
          </a:p>
          <a:p>
            <a:pPr>
              <a:buNone/>
            </a:pPr>
            <a:endParaRPr lang="en-US" sz="3200" dirty="0"/>
          </a:p>
          <a:p>
            <a:pPr lvl="0"/>
            <a:r>
              <a:rPr lang="en-US" sz="3200" b="1" dirty="0"/>
              <a:t>2. </a:t>
            </a:r>
            <a:r>
              <a:rPr lang="th-TH" sz="3200" b="1" dirty="0"/>
              <a:t>เจ้าหนี้ทุกคนได้รับประโยชน์ (มาตรา </a:t>
            </a:r>
            <a:r>
              <a:rPr lang="en-US" sz="3200" b="1" dirty="0"/>
              <a:t>239</a:t>
            </a:r>
            <a:r>
              <a:rPr lang="th-TH" sz="3200" b="1" dirty="0"/>
              <a:t>)</a:t>
            </a:r>
            <a:endParaRPr lang="en-US" sz="3200" dirty="0"/>
          </a:p>
          <a:p>
            <a:pPr>
              <a:buNone/>
            </a:pP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7848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1991544" y="1052736"/>
          <a:ext cx="82296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600" b="1" dirty="0"/>
                        <a:t> </a:t>
                      </a:r>
                      <a:r>
                        <a:rPr lang="th-TH" sz="4000" b="1" dirty="0">
                          <a:solidFill>
                            <a:srgbClr val="C00000"/>
                          </a:solidFill>
                        </a:rPr>
                        <a:t>บุคคลภายนอก</a:t>
                      </a:r>
                      <a:r>
                        <a:rPr lang="th-TH" sz="3600" b="1" dirty="0"/>
                        <a:t> </a:t>
                      </a:r>
                      <a:r>
                        <a:rPr lang="th-TH" sz="3600" dirty="0"/>
                        <a:t>หมายถึงผู้ที่ได้ทรัพย์สินหรือผลประโยชน์ของลูกหนี้ต่อจากผู้ทำนิติกรรมกับลูกหนี้(ผู้ได้ลาภงอก)นั้นเอง (ฎีกาที่ </a:t>
                      </a:r>
                      <a:r>
                        <a:rPr lang="en-US" sz="3600" dirty="0"/>
                        <a:t>3180/2540</a:t>
                      </a:r>
                      <a:r>
                        <a:rPr lang="th-TH" sz="3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1991544" y="2852936"/>
          <a:ext cx="82089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1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b="1" dirty="0"/>
              <a:t>การฉ้อฉลกับกลฉ้อฉล</a:t>
            </a:r>
            <a:endParaRPr lang="th-TH" dirty="0"/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0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การ</a:t>
                      </a:r>
                      <a:r>
                        <a:rPr kumimoji="0" lang="th-TH" sz="4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ฉ้อฉล </a:t>
                      </a:r>
                      <a:r>
                        <a:rPr kumimoji="0" lang="th-TH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คือ ทำนิติกรรมเป็นเหตุให้เจ้าหนี้เสียเปรียบตามมาตรา </a:t>
                      </a:r>
                      <a:r>
                        <a:rPr kumimoji="0" lang="en-US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  <a:r>
                        <a:rPr kumimoji="0" lang="th-TH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0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กล</a:t>
                      </a:r>
                      <a:r>
                        <a:rPr kumimoji="0" lang="th-TH" sz="4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ฉ้อฉล </a:t>
                      </a:r>
                      <a:r>
                        <a:rPr kumimoji="0" lang="th-TH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คือ กรณีที่ผู้ทำนิติกรรมแสดงเจตนาโดยถูกหลอกลวงตามมาตรา </a:t>
                      </a:r>
                      <a:r>
                        <a:rPr kumimoji="0"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  <a:p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9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ข้อแตกต่างระหว่างการฉ้อฉลกับกลฉ้อฉล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1.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กลฉ้อฉล</a:t>
            </a:r>
            <a:r>
              <a:rPr lang="th-TH" b="1" dirty="0"/>
              <a:t>เป็นเรื่องทำการไม่สุจริตหรือหลอกลวงให้ทำนิติกรรม</a:t>
            </a:r>
            <a:r>
              <a:rPr lang="th-TH" b="1" u="sng" dirty="0">
                <a:solidFill>
                  <a:srgbClr val="C00000"/>
                </a:solidFill>
              </a:rPr>
              <a:t>ตอนก่อหนี้  </a:t>
            </a:r>
            <a:r>
              <a:rPr lang="th-TH" b="1" dirty="0"/>
              <a:t> แต่</a:t>
            </a:r>
            <a:r>
              <a:rPr lang="th-TH" b="1" dirty="0">
                <a:solidFill>
                  <a:srgbClr val="FFC000"/>
                </a:solidFill>
              </a:rPr>
              <a:t>การฉ้อฉล</a:t>
            </a:r>
            <a:r>
              <a:rPr lang="th-TH" b="1" dirty="0"/>
              <a:t>เป็นเรื่องไม่สุจริต</a:t>
            </a:r>
            <a:r>
              <a:rPr lang="th-TH" b="1" u="sng" dirty="0">
                <a:solidFill>
                  <a:srgbClr val="C00000"/>
                </a:solidFill>
              </a:rPr>
              <a:t>ตอนหลัง</a:t>
            </a:r>
            <a:r>
              <a:rPr lang="th-TH" b="1" dirty="0"/>
              <a:t>ชำระหนี้</a:t>
            </a:r>
            <a:endParaRPr lang="en-US" b="1" dirty="0"/>
          </a:p>
          <a:p>
            <a:pPr lvl="0"/>
            <a:r>
              <a:rPr lang="en-US" b="1" dirty="0"/>
              <a:t>2.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กลฉ้อฉล</a:t>
            </a:r>
            <a:r>
              <a:rPr lang="th-TH" b="1" u="sng" dirty="0">
                <a:solidFill>
                  <a:srgbClr val="C00000"/>
                </a:solidFill>
              </a:rPr>
              <a:t>เป็นการหลอกลวง</a:t>
            </a:r>
            <a:r>
              <a:rPr lang="th-TH" b="1" dirty="0"/>
              <a:t>ให้อีกฝ่ายหนึ่งสำคัญผิด ส่วน</a:t>
            </a:r>
            <a:r>
              <a:rPr lang="th-TH" b="1" dirty="0">
                <a:solidFill>
                  <a:srgbClr val="FFC000"/>
                </a:solidFill>
              </a:rPr>
              <a:t>การฉ้อฉล</a:t>
            </a:r>
            <a:r>
              <a:rPr lang="th-TH" b="1" u="sng" dirty="0">
                <a:solidFill>
                  <a:srgbClr val="C00000"/>
                </a:solidFill>
              </a:rPr>
              <a:t>ไม่มีการหลอกลวง</a:t>
            </a:r>
            <a:r>
              <a:rPr lang="th-TH" b="1" dirty="0"/>
              <a:t>แต่เป็นการเอาเปรียบเจ้าหนี้</a:t>
            </a:r>
            <a:endParaRPr lang="en-US" b="1" dirty="0"/>
          </a:p>
          <a:p>
            <a:pPr lvl="0"/>
            <a:r>
              <a:rPr lang="en-US" b="1" dirty="0"/>
              <a:t>3.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กลฉ้อฉล</a:t>
            </a:r>
            <a:r>
              <a:rPr lang="th-TH" b="1" dirty="0"/>
              <a:t>เป็นเรื่อง</a:t>
            </a:r>
            <a:r>
              <a:rPr lang="th-TH" b="1" u="sng" dirty="0"/>
              <a:t>เฉพาะคู่กรณี</a:t>
            </a:r>
            <a:r>
              <a:rPr lang="th-TH" b="1" dirty="0"/>
              <a:t>ที่ทำนิติกรรมไม่จำเป็นต้องเกี่ยวกับ              บุคคลที่สาม ส่วน</a:t>
            </a:r>
            <a:r>
              <a:rPr lang="th-TH" b="1" dirty="0">
                <a:solidFill>
                  <a:srgbClr val="FFC000"/>
                </a:solidFill>
              </a:rPr>
              <a:t>การฉ้อฉล</a:t>
            </a:r>
            <a:r>
              <a:rPr lang="th-TH" b="1" dirty="0"/>
              <a:t>เป็นเรื่อง</a:t>
            </a:r>
            <a:r>
              <a:rPr lang="th-TH" b="1" u="sng" dirty="0"/>
              <a:t>เกี่ยวกับบุคคลที่สาม</a:t>
            </a:r>
            <a:r>
              <a:rPr lang="th-TH" b="1" dirty="0"/>
              <a:t>ไม่ได้จำกัดอยู่เฉพาะลูกหนี้เจ้าหนี้</a:t>
            </a:r>
            <a:endParaRPr lang="en-US" b="1" dirty="0"/>
          </a:p>
          <a:p>
            <a:pPr lvl="0"/>
            <a:r>
              <a:rPr lang="en-US" b="1" dirty="0"/>
              <a:t>4.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กลฉ้อฉล</a:t>
            </a:r>
            <a:r>
              <a:rPr lang="th-TH" b="1" dirty="0"/>
              <a:t>ผลนิติกรรมเป็นโมฆียะ</a:t>
            </a:r>
            <a:r>
              <a:rPr lang="th-TH" b="1" u="sng" dirty="0"/>
              <a:t>บอกล้างนิติกรรมได้</a:t>
            </a:r>
            <a:r>
              <a:rPr lang="th-TH" b="1" dirty="0"/>
              <a:t>ไม่จำต้องฟ้องคดี    ส่วน</a:t>
            </a:r>
            <a:r>
              <a:rPr lang="th-TH" b="1" dirty="0">
                <a:solidFill>
                  <a:srgbClr val="FFC000"/>
                </a:solidFill>
              </a:rPr>
              <a:t>การฉ้อฉล</a:t>
            </a:r>
            <a:r>
              <a:rPr lang="th-TH" b="1" u="sng" dirty="0"/>
              <a:t>ต้องฟ้อง</a:t>
            </a:r>
            <a:r>
              <a:rPr lang="th-TH" b="1" dirty="0"/>
              <a:t>เพิกถอนนิติกรรมเท่านั้น</a:t>
            </a:r>
            <a:endParaRPr lang="en-US" b="1" dirty="0"/>
          </a:p>
          <a:p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7192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ทบทวนก่อนเรียน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/>
              <a:t>1. </a:t>
            </a:r>
            <a:r>
              <a:rPr lang="th-TH" sz="3600" dirty="0"/>
              <a:t>หนี้ คืออะไร</a:t>
            </a:r>
          </a:p>
          <a:p>
            <a:r>
              <a:rPr lang="en-US" sz="3600" dirty="0"/>
              <a:t>2. </a:t>
            </a:r>
            <a:r>
              <a:rPr lang="th-TH" sz="3600" dirty="0"/>
              <a:t>บ่อเกิดแห่งหนี้ คืออะไร</a:t>
            </a:r>
          </a:p>
          <a:p>
            <a:r>
              <a:rPr lang="en-US" sz="3600" dirty="0"/>
              <a:t>3. </a:t>
            </a:r>
            <a:r>
              <a:rPr lang="th-TH" sz="3600" dirty="0"/>
              <a:t>วัตถุแห่งหนี้ คืออะไร</a:t>
            </a:r>
          </a:p>
          <a:p>
            <a:r>
              <a:rPr lang="en-US" sz="3600" dirty="0"/>
              <a:t>4. </a:t>
            </a:r>
            <a:r>
              <a:rPr lang="th-TH" sz="3600" dirty="0"/>
              <a:t>หลักเกณฑ์ลูกหนี้ผิดนัดและเจ้าหนี้ผิดนัด</a:t>
            </a:r>
          </a:p>
          <a:p>
            <a:r>
              <a:rPr lang="en-US" sz="3600" dirty="0"/>
              <a:t>5. </a:t>
            </a:r>
            <a:r>
              <a:rPr lang="th-TH" sz="3600" dirty="0"/>
              <a:t>สิทธิการเรียกร้องให้ลูกหนี้ชำระหนี้</a:t>
            </a:r>
          </a:p>
          <a:p>
            <a:r>
              <a:rPr lang="en-US" sz="3600" dirty="0"/>
              <a:t>6. </a:t>
            </a:r>
            <a:r>
              <a:rPr lang="th-TH" sz="3600" dirty="0"/>
              <a:t>ค่าสินไหมทดแทน</a:t>
            </a:r>
          </a:p>
          <a:p>
            <a:r>
              <a:rPr lang="en-US" sz="3600" dirty="0"/>
              <a:t>7. </a:t>
            </a:r>
            <a:r>
              <a:rPr lang="th-TH" sz="3600" dirty="0"/>
              <a:t>การชำระหนี้กลายเป็นพ้นวิสัย</a:t>
            </a:r>
          </a:p>
          <a:p>
            <a:r>
              <a:rPr lang="en-US" sz="3600" dirty="0"/>
              <a:t>8. </a:t>
            </a:r>
            <a:r>
              <a:rPr lang="th-TH" sz="3600" dirty="0"/>
              <a:t>รับช่วงสิทธิ รับช่วงทรัพย์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499E09-8EDF-4CA0-ADA1-001955F1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1FF4EF-5894-49F8-8354-F2E64305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1. </a:t>
            </a:r>
            <a:r>
              <a:rPr lang="th-TH" sz="2800" b="1" dirty="0"/>
              <a:t>การใช้สิทธิเรียกร้องของลูกหนี้</a:t>
            </a:r>
          </a:p>
          <a:p>
            <a:r>
              <a:rPr lang="en-US" sz="2800" b="1" dirty="0"/>
              <a:t>2. </a:t>
            </a:r>
            <a:r>
              <a:rPr lang="th-TH" sz="2800" b="1" dirty="0"/>
              <a:t>เพิกถอนการฉ้อฉล</a:t>
            </a:r>
          </a:p>
          <a:p>
            <a:endParaRPr lang="th-TH" sz="2400" b="1" dirty="0"/>
          </a:p>
          <a:p>
            <a:pPr lvl="0"/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1346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890062"/>
              </p:ext>
            </p:extLst>
          </p:nvPr>
        </p:nvGraphicFramePr>
        <p:xfrm>
          <a:off x="1991544" y="1052736"/>
          <a:ext cx="8229600" cy="408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3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5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5400" dirty="0"/>
                        <a:t>การใช้สิทธิเรียกร้องของลูกหนี้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062">
                <a:tc>
                  <a:txBody>
                    <a:bodyPr/>
                    <a:lstStyle/>
                    <a:p>
                      <a:pPr algn="ctr"/>
                      <a:endParaRPr lang="th-TH" sz="5400" b="1" dirty="0"/>
                    </a:p>
                    <a:p>
                      <a:pPr algn="ctr"/>
                      <a:r>
                        <a:rPr lang="th-TH" sz="5400" b="1" dirty="0"/>
                        <a:t>เพิกถอนการฉ้อฉล</a:t>
                      </a:r>
                      <a:endParaRPr lang="th-TH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7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/>
              <a:t>การใช้สิทธิเรียกร้องของลูกหนี้</a:t>
            </a:r>
            <a:endParaRPr lang="th-TH" b="1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81200" y="191683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0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b="1" dirty="0"/>
              <a:t>การใช้สิทธิสิทธิเรียกร้องของลูกหนี้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600" b="1" dirty="0"/>
              <a:t>1. </a:t>
            </a:r>
            <a:r>
              <a:rPr lang="th-TH" sz="3600" b="1" dirty="0"/>
              <a:t>ลูกหนี้ไม่ยอมใช้สิทธิเรียกร้อง</a:t>
            </a:r>
            <a:endParaRPr lang="en-US" sz="3600" dirty="0"/>
          </a:p>
          <a:p>
            <a:pPr lvl="0"/>
            <a:r>
              <a:rPr lang="th-TH" sz="3600" b="1" dirty="0"/>
              <a:t>     (</a:t>
            </a:r>
            <a:r>
              <a:rPr lang="en-US" sz="3600" b="1" dirty="0"/>
              <a:t>1</a:t>
            </a:r>
            <a:r>
              <a:rPr lang="th-TH" sz="3600" b="1" dirty="0"/>
              <a:t>)  ลูกหนี้</a:t>
            </a:r>
            <a:r>
              <a:rPr lang="th-TH" sz="3600" b="1" u="sng" dirty="0">
                <a:solidFill>
                  <a:srgbClr val="FF0000"/>
                </a:solidFill>
              </a:rPr>
              <a:t>ขัดขืน</a:t>
            </a:r>
            <a:r>
              <a:rPr lang="th-TH" sz="3600" b="1" dirty="0"/>
              <a:t>หรือ</a:t>
            </a:r>
            <a:r>
              <a:rPr lang="th-TH" sz="3600" b="1" u="sng" dirty="0">
                <a:solidFill>
                  <a:srgbClr val="FF0000"/>
                </a:solidFill>
              </a:rPr>
              <a:t>เพิกเฉย</a:t>
            </a:r>
            <a:endParaRPr lang="en-US" sz="3600" b="1" u="sng" dirty="0">
              <a:solidFill>
                <a:srgbClr val="FF0000"/>
              </a:solidFill>
            </a:endParaRPr>
          </a:p>
          <a:p>
            <a:pPr lvl="0"/>
            <a:r>
              <a:rPr lang="th-TH" sz="3600" b="1" dirty="0"/>
              <a:t>     (</a:t>
            </a:r>
            <a:r>
              <a:rPr lang="en-US" sz="3600" b="1" dirty="0"/>
              <a:t>2</a:t>
            </a:r>
            <a:r>
              <a:rPr lang="th-TH" sz="3600" b="1" dirty="0"/>
              <a:t>) สิทธิเรียกร้องที่เจ้าหนี้จะใช้แทนได้ </a:t>
            </a:r>
            <a:endParaRPr lang="en-US" sz="3600" dirty="0"/>
          </a:p>
          <a:p>
            <a:r>
              <a:rPr lang="th-TH" sz="3600" b="1" dirty="0"/>
              <a:t>           </a:t>
            </a:r>
            <a:r>
              <a:rPr lang="th-TH" sz="3600" dirty="0"/>
              <a:t>เว้นแต่</a:t>
            </a:r>
            <a:r>
              <a:rPr lang="th-TH" sz="3600" b="1" dirty="0">
                <a:solidFill>
                  <a:srgbClr val="FF0000"/>
                </a:solidFill>
              </a:rPr>
              <a:t>สิทธิเฉพาะตัว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th-TH" sz="3600" dirty="0"/>
              <a:t>เช่นสิทธิในครอบครัว สิทธิการเมือง สิทธิในการดำเนินคดีอาญา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42501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127848"/>
          </a:xfrm>
        </p:spPr>
        <p:txBody>
          <a:bodyPr>
            <a:normAutofit/>
          </a:bodyPr>
          <a:lstStyle/>
          <a:p>
            <a:pPr lvl="0"/>
            <a:r>
              <a:rPr lang="en-US" sz="3600" b="1" dirty="0"/>
              <a:t>2.  </a:t>
            </a:r>
            <a:r>
              <a:rPr lang="th-TH" sz="3600" b="1" dirty="0"/>
              <a:t>เจ้าหนี้เสียประโยชน์</a:t>
            </a:r>
            <a:endParaRPr lang="en-US" sz="3600" dirty="0"/>
          </a:p>
          <a:p>
            <a:r>
              <a:rPr lang="th-TH" sz="3600" dirty="0"/>
              <a:t>      แยกพิจารณาดังนี้</a:t>
            </a:r>
            <a:endParaRPr lang="en-US" sz="3600" dirty="0"/>
          </a:p>
          <a:p>
            <a:pPr lvl="0"/>
            <a:r>
              <a:rPr lang="th-TH" sz="3600" dirty="0"/>
              <a:t>      (</a:t>
            </a:r>
            <a:r>
              <a:rPr lang="en-US" sz="3600" dirty="0"/>
              <a:t>1</a:t>
            </a:r>
            <a:r>
              <a:rPr lang="th-TH" sz="3600" dirty="0"/>
              <a:t>)  กรณีหนี้ทั่วไป </a:t>
            </a:r>
          </a:p>
          <a:p>
            <a:pPr lvl="0"/>
            <a:r>
              <a:rPr lang="th-TH" sz="3600" dirty="0"/>
              <a:t>      (</a:t>
            </a:r>
            <a:r>
              <a:rPr lang="en-US" sz="3600" dirty="0"/>
              <a:t>2</a:t>
            </a:r>
            <a:r>
              <a:rPr lang="th-TH" sz="3600" dirty="0"/>
              <a:t>) กรณีวัตถุแห่งหนี้เป็นทรัพย์เฉพาะสิ่ง </a:t>
            </a:r>
          </a:p>
          <a:p>
            <a:pPr lvl="0"/>
            <a:r>
              <a:rPr lang="th-TH" sz="3600" dirty="0"/>
              <a:t>           (ฎีกาที่ </a:t>
            </a:r>
            <a:r>
              <a:rPr lang="en-US" sz="3600" dirty="0"/>
              <a:t>1065/2496</a:t>
            </a:r>
            <a:r>
              <a:rPr lang="th-TH" sz="3600" dirty="0"/>
              <a:t>)</a:t>
            </a:r>
            <a:endParaRPr lang="en-US" sz="3600" dirty="0"/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9185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th-TH" sz="5400" b="1" dirty="0">
                <a:solidFill>
                  <a:schemeClr val="bg2">
                    <a:lumMod val="25000"/>
                  </a:schemeClr>
                </a:solidFill>
                <a:cs typeface="+mj-cs"/>
              </a:rPr>
              <a:t>ขอบเขตและวิธีการใช้สิทธิของเจ้าหนี้</a:t>
            </a:r>
            <a:br>
              <a:rPr lang="en-US" sz="1100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/>
              <a:t>1. </a:t>
            </a:r>
            <a:r>
              <a:rPr lang="th-TH" sz="3200" dirty="0"/>
              <a:t>เจ้าหนี้ใช้สิทธิในนามตนเองแทนลูกหนี้ (มาตรา </a:t>
            </a:r>
            <a:r>
              <a:rPr lang="en-US" sz="3200" dirty="0"/>
              <a:t>233</a:t>
            </a:r>
            <a:r>
              <a:rPr lang="th-TH" sz="3200" dirty="0"/>
              <a:t>)</a:t>
            </a:r>
            <a:endParaRPr lang="en-US" sz="3200" dirty="0"/>
          </a:p>
          <a:p>
            <a:pPr lvl="0"/>
            <a:r>
              <a:rPr lang="en-US" sz="3200" dirty="0"/>
              <a:t>2. </a:t>
            </a:r>
            <a:r>
              <a:rPr lang="th-TH" sz="3200" dirty="0"/>
              <a:t>เจ้าหนี้ต้องเรียกลูกหนี้เข้ามาในคดี (มาตรา </a:t>
            </a:r>
            <a:r>
              <a:rPr lang="en-US" sz="3200" dirty="0"/>
              <a:t>234</a:t>
            </a:r>
            <a:r>
              <a:rPr lang="th-TH" sz="3200" dirty="0"/>
              <a:t>)</a:t>
            </a:r>
            <a:endParaRPr lang="en-US" sz="3200" dirty="0"/>
          </a:p>
          <a:p>
            <a:pPr>
              <a:buNone/>
            </a:pPr>
            <a:r>
              <a:rPr lang="th-TH" sz="3200" dirty="0"/>
              <a:t>        คำว่า “ต้องขอหมายเรียกลูกหนี้มาในคดีด้วย” </a:t>
            </a:r>
          </a:p>
          <a:p>
            <a:pPr>
              <a:buNone/>
            </a:pPr>
            <a:r>
              <a:rPr lang="th-TH" sz="3200" dirty="0"/>
              <a:t> 	     (ฎีกาที่ </a:t>
            </a:r>
            <a:r>
              <a:rPr lang="en-US" sz="3200" dirty="0"/>
              <a:t>291/2542</a:t>
            </a:r>
            <a:r>
              <a:rPr lang="th-TH" sz="3200" dirty="0"/>
              <a:t>)</a:t>
            </a:r>
            <a:endParaRPr lang="en-US" sz="3200" dirty="0"/>
          </a:p>
          <a:p>
            <a:pPr lvl="0"/>
            <a:r>
              <a:rPr lang="en-US" sz="3200" dirty="0"/>
              <a:t>3. </a:t>
            </a:r>
            <a:r>
              <a:rPr lang="th-TH" sz="3200" dirty="0"/>
              <a:t>เจ้าหนี้เรียกร้องได้เต็มจำนวน (มาตรา </a:t>
            </a:r>
            <a:r>
              <a:rPr lang="en-US" sz="3200" dirty="0"/>
              <a:t>235</a:t>
            </a:r>
            <a:r>
              <a:rPr lang="th-TH" sz="3200" dirty="0"/>
              <a:t>)</a:t>
            </a:r>
            <a:endParaRPr lang="en-US" sz="3200" dirty="0"/>
          </a:p>
          <a:p>
            <a:pPr lvl="0"/>
            <a:r>
              <a:rPr lang="en-US" sz="3200" dirty="0"/>
              <a:t>4. </a:t>
            </a:r>
            <a:r>
              <a:rPr lang="th-TH" sz="3200" dirty="0"/>
              <a:t>บุคคลภายนอกอาจยกข้อต่อสู้ที่มีต่อลูกหนี้ขึ้นต่อสู้ได้ (มาตรา </a:t>
            </a:r>
            <a:r>
              <a:rPr lang="en-US" sz="3200" dirty="0"/>
              <a:t>236</a:t>
            </a:r>
            <a:r>
              <a:rPr lang="th-TH" sz="3200" dirty="0"/>
              <a:t>)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78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เพิกถอนการฉ้อฉล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ลูกศรขวา 4"/>
          <p:cNvSpPr/>
          <p:nvPr/>
        </p:nvSpPr>
        <p:spPr>
          <a:xfrm rot="19060818">
            <a:off x="6578606" y="341262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287688" y="378904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เจ้าหนี้ฟ้องเพิกถอนนิติกรรม</a:t>
            </a:r>
          </a:p>
          <a:p>
            <a:pPr algn="ctr"/>
            <a:r>
              <a:rPr lang="th-TH" b="1" dirty="0">
                <a:solidFill>
                  <a:srgbClr val="FF0000"/>
                </a:solidFill>
              </a:rPr>
              <a:t>ที่ทำให้เจ้าหนี้เสียเปรียบ</a:t>
            </a:r>
          </a:p>
        </p:txBody>
      </p:sp>
    </p:spTree>
    <p:extLst>
      <p:ext uri="{BB962C8B-B14F-4D97-AF65-F5344CB8AC3E}">
        <p14:creationId xmlns:p14="http://schemas.microsoft.com/office/powerpoint/2010/main" val="28573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691</Words>
  <Application>Microsoft Office PowerPoint</Application>
  <PresentationFormat>แบบจอกว้าง</PresentationFormat>
  <Paragraphs>91</Paragraphs>
  <Slides>17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2" baseType="lpstr">
      <vt:lpstr>Arial</vt:lpstr>
      <vt:lpstr>Cordia New</vt:lpstr>
      <vt:lpstr>Garamond</vt:lpstr>
      <vt:lpstr>Leelawadee</vt:lpstr>
      <vt:lpstr>ชีวภาพ</vt:lpstr>
      <vt:lpstr>กฎหมายลักษณะแห่งหนี้</vt:lpstr>
      <vt:lpstr>ทบทวนก่อนเรียน</vt:lpstr>
      <vt:lpstr>เนื้อหาในครั้งนี้</vt:lpstr>
      <vt:lpstr>งานนำเสนอ PowerPoint</vt:lpstr>
      <vt:lpstr>การใช้สิทธิเรียกร้องของลูกหนี้</vt:lpstr>
      <vt:lpstr>การใช้สิทธิสิทธิเรียกร้องของลูกหนี้</vt:lpstr>
      <vt:lpstr>งานนำเสนอ PowerPoint</vt:lpstr>
      <vt:lpstr>ขอบเขตและวิธีการใช้สิทธิของเจ้าหนี้ </vt:lpstr>
      <vt:lpstr>เพิกถอนการฉ้อฉล</vt:lpstr>
      <vt:lpstr>เพิกถอนการฉ้อฉล</vt:lpstr>
      <vt:lpstr>งานนำเสนอ PowerPoint</vt:lpstr>
      <vt:lpstr>งานนำเสนอ PowerPoint</vt:lpstr>
      <vt:lpstr>วิธีเพิกถอนการฉ้อฉล</vt:lpstr>
      <vt:lpstr>ผลของการเพิกถอนการฉ้อฉล</vt:lpstr>
      <vt:lpstr>งานนำเสนอ PowerPoint</vt:lpstr>
      <vt:lpstr>การฉ้อฉลกับกลฉ้อฉล</vt:lpstr>
      <vt:lpstr>ข้อแตกต่างระหว่างการฉ้อฉลกับกลฉ้อฉล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