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7" r:id="rId2"/>
    <p:sldId id="263" r:id="rId3"/>
    <p:sldId id="283" r:id="rId4"/>
    <p:sldId id="284" r:id="rId5"/>
    <p:sldId id="286" r:id="rId6"/>
    <p:sldId id="262" r:id="rId7"/>
    <p:sldId id="261" r:id="rId8"/>
    <p:sldId id="288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02358-72C2-4878-8BAE-F68AD48CD700}" type="datetimeFigureOut">
              <a:rPr lang="th-TH" smtClean="0"/>
              <a:t>08/06/64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083D834-991C-4ED6-8F13-549C44E17AC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07552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02358-72C2-4878-8BAE-F68AD48CD700}" type="datetimeFigureOut">
              <a:rPr lang="th-TH" smtClean="0"/>
              <a:t>08/06/64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083D834-991C-4ED6-8F13-549C44E17AC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02200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02358-72C2-4878-8BAE-F68AD48CD700}" type="datetimeFigureOut">
              <a:rPr lang="th-TH" smtClean="0"/>
              <a:t>08/06/64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083D834-991C-4ED6-8F13-549C44E17ACB}" type="slidenum">
              <a:rPr lang="th-TH" smtClean="0"/>
              <a:t>‹#›</a:t>
            </a:fld>
            <a:endParaRPr lang="th-TH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68380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02358-72C2-4878-8BAE-F68AD48CD700}" type="datetimeFigureOut">
              <a:rPr lang="th-TH" smtClean="0"/>
              <a:t>08/06/64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083D834-991C-4ED6-8F13-549C44E17AC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123490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อ้างอิ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02358-72C2-4878-8BAE-F68AD48CD700}" type="datetimeFigureOut">
              <a:rPr lang="th-TH" smtClean="0"/>
              <a:t>08/06/64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083D834-991C-4ED6-8F13-549C44E17ACB}" type="slidenum">
              <a:rPr lang="th-TH" smtClean="0"/>
              <a:t>‹#›</a:t>
            </a:fld>
            <a:endParaRPr lang="th-TH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905229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จริง หรือ เท็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02358-72C2-4878-8BAE-F68AD48CD700}" type="datetimeFigureOut">
              <a:rPr lang="th-TH" smtClean="0"/>
              <a:t>08/06/64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083D834-991C-4ED6-8F13-549C44E17AC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751301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02358-72C2-4878-8BAE-F68AD48CD700}" type="datetimeFigureOut">
              <a:rPr lang="th-TH" smtClean="0"/>
              <a:t>08/06/64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3D834-991C-4ED6-8F13-549C44E17AC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792243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02358-72C2-4878-8BAE-F68AD48CD700}" type="datetimeFigureOut">
              <a:rPr lang="th-TH" smtClean="0"/>
              <a:t>08/06/64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3D834-991C-4ED6-8F13-549C44E17AC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377390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4B58D-8A9E-4E73-AE05-4FEC4C461157}" type="datetimeFigureOut">
              <a:rPr lang="th-TH" smtClean="0"/>
              <a:t>08/06/64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36286-C758-4423-85F7-3480AB996AA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62006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02358-72C2-4878-8BAE-F68AD48CD700}" type="datetimeFigureOut">
              <a:rPr lang="th-TH" smtClean="0"/>
              <a:t>08/06/64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3D834-991C-4ED6-8F13-549C44E17AC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29243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02358-72C2-4878-8BAE-F68AD48CD700}" type="datetimeFigureOut">
              <a:rPr lang="th-TH" smtClean="0"/>
              <a:t>08/06/64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083D834-991C-4ED6-8F13-549C44E17AC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67983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02358-72C2-4878-8BAE-F68AD48CD700}" type="datetimeFigureOut">
              <a:rPr lang="th-TH" smtClean="0"/>
              <a:t>08/06/64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083D834-991C-4ED6-8F13-549C44E17AC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5774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02358-72C2-4878-8BAE-F68AD48CD700}" type="datetimeFigureOut">
              <a:rPr lang="th-TH" smtClean="0"/>
              <a:t>08/06/64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083D834-991C-4ED6-8F13-549C44E17AC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31421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02358-72C2-4878-8BAE-F68AD48CD700}" type="datetimeFigureOut">
              <a:rPr lang="th-TH" smtClean="0"/>
              <a:t>08/06/64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3D834-991C-4ED6-8F13-549C44E17AC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33074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02358-72C2-4878-8BAE-F68AD48CD700}" type="datetimeFigureOut">
              <a:rPr lang="th-TH" smtClean="0"/>
              <a:t>08/06/64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3D834-991C-4ED6-8F13-549C44E17AC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82341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02358-72C2-4878-8BAE-F68AD48CD700}" type="datetimeFigureOut">
              <a:rPr lang="th-TH" smtClean="0"/>
              <a:t>08/06/64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3D834-991C-4ED6-8F13-549C44E17AC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28758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02358-72C2-4878-8BAE-F68AD48CD700}" type="datetimeFigureOut">
              <a:rPr lang="th-TH" smtClean="0"/>
              <a:t>08/06/64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083D834-991C-4ED6-8F13-549C44E17AC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33237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02358-72C2-4878-8BAE-F68AD48CD700}" type="datetimeFigureOut">
              <a:rPr lang="th-TH" smtClean="0"/>
              <a:t>08/06/64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083D834-991C-4ED6-8F13-549C44E17AC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7691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8C21E266-7CC4-4117-A21C-A5BBC403D8E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9394" y="1145220"/>
            <a:ext cx="11363418" cy="46459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สินค้าเกษตร หมายถึง ผลิตผลหรือผลิตภัณฑ์อันเกิดจากการกสิกรรม การประมง การปศุสัตว์ หรือการป่าไม้ และผลพลอยได้ของผลิตผลหรือผลิตภัณฑ์ดังกล่าว</a:t>
            </a:r>
          </a:p>
          <a:p>
            <a:pPr marL="0" indent="0">
              <a:buNone/>
            </a:pP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	เกษตรกรรมแบ่งได้เป็น 4 ประเภท คือ</a:t>
            </a:r>
            <a:endParaRPr lang="th-TH" sz="2400" baseline="300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indent="0">
              <a:buNone/>
            </a:pPr>
            <a:r>
              <a:rPr 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	1.กสิกรรม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 หมายถึง การเพาะปลูกพืช เช่น </a:t>
            </a:r>
            <a:r>
              <a:rPr lang="th-TH" sz="24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การทำ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นา </a:t>
            </a:r>
            <a:r>
              <a:rPr lang="th-TH" sz="24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การทำ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สวนผลไม้ </a:t>
            </a:r>
            <a:r>
              <a:rPr lang="th-TH" sz="24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การทำ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ไร่ การปลูกพืชไม่ใช้ดิน เป็นต้น</a:t>
            </a:r>
          </a:p>
          <a:p>
            <a:pPr marL="0" indent="0">
              <a:buNone/>
            </a:pPr>
            <a:r>
              <a:rPr 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	2.ปศุสัตว์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 หมายถึง การประกอบอาชีพเลี้ยงสัตว์บนบก เช่น </a:t>
            </a:r>
            <a:r>
              <a:rPr lang="th-TH" sz="24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การทำ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ฟาร์มปศุสัตว์ </a:t>
            </a:r>
            <a:r>
              <a:rPr lang="th-TH" sz="24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การทำ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ฟาร์มโคนม </a:t>
            </a:r>
            <a:r>
              <a:rPr lang="th-TH" sz="24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การทำ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ฟาร์มหมู </a:t>
            </a:r>
            <a:r>
              <a:rPr lang="th-TH" sz="24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การทำ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ฟาร์มสัตว์ปีก </a:t>
            </a:r>
            <a:r>
              <a:rPr lang="th-TH" sz="24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การทำ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ฟาร์มแกะ เป็นต้น</a:t>
            </a:r>
          </a:p>
          <a:p>
            <a:pPr marL="0" indent="0">
              <a:buNone/>
            </a:pP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3. การประมง 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หมายถึง การประกอบอาชีพการเกษตรทางน้ำ เช่น การเลี้ยงสัตว์หรือพืชน้ำ การจับสัตว์น้ำ เป็นต้น</a:t>
            </a:r>
          </a:p>
          <a:p>
            <a:pPr marL="0" indent="0">
              <a:buNone/>
            </a:pP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4. การป่าไม้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 หมายถึง การประกอบอาชีพเกี่ยวกับป่า เช่น การปลูกป่าไม้เศรษฐกิจ การนำผลผลิตจากป่ามาแปรรูปให้เกิดประโยชน์ เป็นต้น</a:t>
            </a:r>
          </a:p>
          <a:p>
            <a:pPr marL="0" indent="0">
              <a:buNone/>
            </a:pPr>
            <a:endParaRPr lang="th-TH" sz="2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" name="ชื่อเรื่อง 1">
            <a:extLst>
              <a:ext uri="{FF2B5EF4-FFF2-40B4-BE49-F238E27FC236}">
                <a16:creationId xmlns:a16="http://schemas.microsoft.com/office/drawing/2014/main" id="{5BF085CF-8400-4D1E-ACB1-2A1AFC368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6039" y="343225"/>
            <a:ext cx="6974889" cy="455766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th-TH" dirty="0"/>
              <a:t>บทที่ 5 สินค้าเกษตรและผลิตภัณฑ์การเกษตร</a:t>
            </a:r>
          </a:p>
        </p:txBody>
      </p:sp>
    </p:spTree>
    <p:extLst>
      <p:ext uri="{BB962C8B-B14F-4D97-AF65-F5344CB8AC3E}">
        <p14:creationId xmlns:p14="http://schemas.microsoft.com/office/powerpoint/2010/main" val="1184140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34A0135A-C484-4D91-B52D-49550A18934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57453" y="195310"/>
            <a:ext cx="11514337" cy="58947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2200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สินค้าเกษตร 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หมายถึง ผลิตผลหรือผลิตภัณฑ์อันเกิดจากการกสิกรรม การประมง การปศุสัตว์ หรือการป่าไม้ และผลพลอยได้ของผลิตผลหรือผลิตภัณฑ์ดังกล่าว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sz="2400" b="1" i="1" u="sng" dirty="0">
                <a:latin typeface="Angsana New" panose="02020603050405020304" pitchFamily="18" charset="-34"/>
                <a:cs typeface="Angsana New" panose="02020603050405020304" pitchFamily="18" charset="-34"/>
              </a:rPr>
              <a:t>1. </a:t>
            </a:r>
            <a:r>
              <a:rPr lang="th-TH" sz="2400" b="1" i="1" u="sng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พืชสวน </a:t>
            </a:r>
            <a:r>
              <a:rPr lang="th-TH" sz="2400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หมายถึง พืชที่ปลูกในเนื้อที่น้อย สามารถให้ผลตอบแทนสูง ต้องการดูแลรักษามาก แบ่งย่อยได้เป็น 3 กลุ่มใหญ่ๆ คือ</a:t>
            </a:r>
          </a:p>
          <a:p>
            <a:pPr marL="252413" lvl="0" indent="0" algn="thaiDist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th-TH" sz="2400" b="1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	1.1 ไม้ดอกไม้ประดับ </a:t>
            </a:r>
            <a:r>
              <a:rPr lang="th-TH" sz="2400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หมายถึง พืชที่ปลูกขึ้นเพื่อใช้ประโยชน์จากดอก พืชชนิดนี้มีลักษณะมีดอกที่สวยงาม มีทั้งไม้ยืนต้นและขนาดใหญ่ ไม้พุ่ม และไม้ล้มลุก จำแนกเป็น </a:t>
            </a:r>
          </a:p>
          <a:p>
            <a:pPr marL="703263" lvl="0" indent="0" algn="thaiDist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th-TH" sz="2400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		-บางชนิดถูกนำดอกไปใช้ประโยชน์โดยตรง เราเรียกว่า ไม้ตัดดอก เช่น กล้วยไม้ กุหลาบ ดาวเรือง ฯลฯ </a:t>
            </a:r>
          </a:p>
          <a:p>
            <a:pPr marL="703263" lvl="0" indent="0" algn="thaiDist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th-TH" sz="2400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		-บางชนิดปลูกเพื่อใช้ประโยชน์จากรูปร่างรูปทรง สีสันของลำต้นและใบ พืชชนิดนี้จะมีความแตกต่างกัน นิยมปลูกอาคารบ้านเรือน สถานที่ต่าง ๆ  เช่น ชวนชม พุทธรักษา ฯลฯ </a:t>
            </a:r>
          </a:p>
          <a:p>
            <a:pPr marL="252413" lvl="0" indent="0" algn="thaiDist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th-TH" sz="2400" b="1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	1.2 พืชผัก </a:t>
            </a:r>
            <a:r>
              <a:rPr lang="th-TH" sz="2400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ลักษณะการปลูก คือ ปลูกในแปลงเพราะปลูก หรือสวนผักโดยเฉพาะวิธีการดูแลรักษา นอกจากจะดูแลรดน้ำ พรวนดิน ใส่ปุ๋ยตามปกติแล้วจะต้องกำจัดศัตรูพืช และมีการป้องกันแมลงต่าง ๆ อย่างดี พืชผัก เช่น หอม กระเทียม มะเขือ คะน้า แตงกวา และผักกวางตุ้ง</a:t>
            </a:r>
          </a:p>
          <a:p>
            <a:pPr marL="252413" lvl="0" indent="0" algn="thaiDist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th-TH" sz="2400" b="1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	1.3 ไม้ผล </a:t>
            </a:r>
            <a:r>
              <a:rPr lang="th-TH" sz="2400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ลักษณะการปลูก คือ ปลูกในสวนผลไม้ หรือพื้นที่ที่มีบริเวณกว้างขวาง เพราะต้นไม้จะเป็นไม้ยืนต้น อายุการให้ผลยาวนาน วิธีการดูแลรักษาพิเศษกว่าปกติ ต้องใส่ปุ๋ยบำรุงดิน ตกแต่งกิ่ง และตรวจสอบดูหนอน แมลง ศัตรูพืช ไม้ผล เช่น มะม่วง เงาะ ทุเรียน มังคุด ลำไย ฯลฯ</a:t>
            </a:r>
          </a:p>
          <a:p>
            <a:pPr marL="703263" lvl="0" indent="0" algn="thaiDist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endParaRPr lang="th-TH" sz="2200" b="1" dirty="0">
              <a:solidFill>
                <a:prstClr val="black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indent="0">
              <a:buNone/>
            </a:pPr>
            <a:endParaRPr lang="th-TH" sz="2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32412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34A0135A-C484-4D91-B52D-49550A18934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77554" y="648070"/>
            <a:ext cx="11514337" cy="46163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sz="2400" b="1" i="1" u="sng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2. พืชไร่ </a:t>
            </a:r>
            <a:r>
              <a:rPr lang="th-TH" sz="2400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หมายถึง พืชที่ปลูกโดยใช้เนื้อที่มาก มีการเจริญเติบโตเร็ว ไม่ต้องการดูแลรักษามากเหมือนพืชสวน ส่วนใหญ่เป็นพืชล้มลุก มีอายุตั้งแต่ 2 เดือน ถึง 1 ปี หรือมากกว่า ผลผลิตของพืชไร่มีความสำคัญทางเศรษฐกิจและชีวิตประจำวันของคนไทย โดยใช้บริโภคเป็นอาหารหลัก และส่งเป็นสินค้าออกจัดเป็นพืชเศรษฐกิจของประเทศ ซึ่งสามารถนำรายได้เข้าประเทศเป็นจำนวนมากเช่น ข้าว ข้าวโพด อ้อย ถั่วต่าง ๆ ยาสูบ ฝ้าย มันสำปะหลัง เป็นต้น</a:t>
            </a:r>
            <a:endParaRPr lang="th-TH" sz="2400" b="1" dirty="0">
              <a:solidFill>
                <a:prstClr val="black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indent="0">
              <a:buNone/>
            </a:pPr>
            <a:r>
              <a:rPr lang="th-TH" sz="2400" b="1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sz="2400" b="1" i="1" u="sng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3. การเลี้ยงสัตว์ </a:t>
            </a:r>
            <a:r>
              <a:rPr lang="th-TH" sz="2400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มีการเลี้ยงมานานแล้ว โดยเฉพาะประชาชนที่อยู่ตามชนบท นอกจากจะประกอบอาชีพทำนา ทำไร่ แล้วมักจะเลี้ยงสัตว์ควบคู่ไปด้วยเพื่อใช้เป็นอาหาร แรงงาน ในการเพาะปลูก การขนส่ง และเพื่อแก้เหงา ซึ่งปัจจุบันการเลี้ยงสัตว์ในแง่การใช้แรงงานลดน้อยลง แต่จะมีบทบาทมากในแง่ของการเลี้ยงเพื่อใช้เป็นอาหารเนื่องจากผู้บริโภคนิยมบริโภคเนื้อสัตว์กันอย่างแพร่หลาย อีกทั้งยังสามารถส่งออกจำหน่ายยังต่างประเทศอีกด้วย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endParaRPr lang="th-TH" sz="2400" b="1" dirty="0">
              <a:solidFill>
                <a:prstClr val="black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indent="0">
              <a:buNone/>
            </a:pPr>
            <a:endParaRPr lang="th-TH" sz="2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88888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34A0135A-C484-4D91-B52D-49550A18934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58932" y="340166"/>
            <a:ext cx="11514337" cy="49924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sz="2400" b="1" i="1" u="sng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4. การประมง </a:t>
            </a:r>
            <a:r>
              <a:rPr lang="th-TH" sz="2400" dirty="0" err="1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การทำ</a:t>
            </a:r>
            <a:r>
              <a:rPr lang="th-TH" sz="2400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ประมงเป็นการเกษตรเกี่ยวกับการเลี้ยงและการจับสัตว์น้ำทุกชนิดของประเทศไทยซึ่ง</a:t>
            </a:r>
            <a:r>
              <a:rPr lang="th-TH" sz="2400" dirty="0" err="1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การทำ</a:t>
            </a:r>
            <a:r>
              <a:rPr lang="th-TH" sz="2400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ประมงนี้สามารถสร้างรายได้ให้ประชาชน และประเทศเป็นจำนวนมาก </a:t>
            </a:r>
            <a:r>
              <a:rPr lang="th-TH" sz="2400" dirty="0" err="1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การทำ</a:t>
            </a:r>
            <a:r>
              <a:rPr lang="th-TH" sz="2400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ประมงในประเทศไทยสามารถแบ่งออกตามลักษณะของแหล่งน้ำได้ 3 ประเภท คือ</a:t>
            </a:r>
          </a:p>
          <a:p>
            <a:pPr marL="1081088" lvl="1" indent="-268288">
              <a:lnSpc>
                <a:spcPct val="100000"/>
              </a:lnSpc>
              <a:spcBef>
                <a:spcPts val="0"/>
              </a:spcBef>
              <a:buClrTx/>
              <a:buSzTx/>
            </a:pPr>
            <a:r>
              <a:rPr lang="th-TH" sz="2400" b="1" dirty="0" err="1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การทำ</a:t>
            </a:r>
            <a:r>
              <a:rPr lang="th-TH" sz="2400" b="1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ประมงน้ำจืด </a:t>
            </a:r>
            <a:r>
              <a:rPr lang="th-TH" sz="2400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หมายถึง </a:t>
            </a:r>
            <a:r>
              <a:rPr lang="th-TH" sz="2400" dirty="0" err="1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การทำ</a:t>
            </a:r>
            <a:r>
              <a:rPr lang="th-TH" sz="2400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ประมงในแหล่งน้ำจืดตามบริเวณที่</a:t>
            </a:r>
            <a:r>
              <a:rPr lang="th-TH" sz="2400" dirty="0" err="1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ต่างๆ</a:t>
            </a:r>
            <a:r>
              <a:rPr lang="th-TH" sz="2400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ได้แก่การจับปลาในแม่น้ำลำคลอง การเลี้ยงปลาน้ำจืดในกระชัง การเลี้ยงปลาสลิดในบ่อ เป็นต้น</a:t>
            </a:r>
          </a:p>
          <a:p>
            <a:pPr marL="1081088" lvl="1" indent="-268288">
              <a:lnSpc>
                <a:spcPct val="100000"/>
              </a:lnSpc>
              <a:spcBef>
                <a:spcPts val="0"/>
              </a:spcBef>
              <a:buClrTx/>
              <a:buSzTx/>
            </a:pPr>
            <a:r>
              <a:rPr lang="th-TH" sz="2400" b="1" dirty="0" err="1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การทำ</a:t>
            </a:r>
            <a:r>
              <a:rPr lang="th-TH" sz="2400" b="1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ประมงน้ำเค็ม </a:t>
            </a:r>
            <a:r>
              <a:rPr lang="th-TH" sz="2400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หรือ</a:t>
            </a:r>
            <a:r>
              <a:rPr lang="th-TH" sz="2400" dirty="0" err="1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การทำ</a:t>
            </a:r>
            <a:r>
              <a:rPr lang="th-TH" sz="2400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ประมงทะเล หมายถึง การจับกุ้งทะเล ปลา และปลาหมึก ตลอดจนการเลี้ยงหอยทะเลต่าง ๆ เช่น การเลี้ยงหอยแมลงภู่ การเลี้ยงหอยนางรม เป็นต้น</a:t>
            </a:r>
          </a:p>
          <a:p>
            <a:pPr marL="1081088" lvl="1" indent="-268288">
              <a:lnSpc>
                <a:spcPct val="100000"/>
              </a:lnSpc>
              <a:spcBef>
                <a:spcPts val="0"/>
              </a:spcBef>
              <a:buClrTx/>
              <a:buSzTx/>
            </a:pPr>
            <a:r>
              <a:rPr lang="th-TH" sz="2400" b="1" dirty="0" err="1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การทำ</a:t>
            </a:r>
            <a:r>
              <a:rPr lang="th-TH" sz="2400" b="1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ประมงน้ำกร่อย </a:t>
            </a:r>
            <a:r>
              <a:rPr lang="th-TH" sz="2400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หมายถึง </a:t>
            </a:r>
            <a:r>
              <a:rPr lang="th-TH" sz="2400" dirty="0" err="1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การทำ</a:t>
            </a:r>
            <a:r>
              <a:rPr lang="th-TH" sz="2400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ประมงในบริเวณเชื่อมต่อระหว่างพื้นที่น้ำเค็ม และน้ำจืด เช่น การเลี้ยงกุ้งกุลาดำ การเลี้ยงปลากะพงขาวในกระชัง การเลี้ยงปลานวลจันทร์ เป็นต้น</a:t>
            </a:r>
          </a:p>
          <a:p>
            <a:pPr marL="0" indent="0">
              <a:buNone/>
            </a:pP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endParaRPr lang="th-TH" sz="2400" b="1" dirty="0">
              <a:solidFill>
                <a:prstClr val="black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indent="0">
              <a:buNone/>
            </a:pPr>
            <a:endParaRPr lang="th-TH" sz="2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6" name="ตัวแทนเนื้อหา 2">
            <a:extLst>
              <a:ext uri="{FF2B5EF4-FFF2-40B4-BE49-F238E27FC236}">
                <a16:creationId xmlns:a16="http://schemas.microsoft.com/office/drawing/2014/main" id="{6E27BECC-73D1-4E33-AE24-20F0CB1BD061}"/>
              </a:ext>
            </a:extLst>
          </p:cNvPr>
          <p:cNvSpPr txBox="1">
            <a:spLocks/>
          </p:cNvSpPr>
          <p:nvPr/>
        </p:nvSpPr>
        <p:spPr>
          <a:xfrm>
            <a:off x="258932" y="3737500"/>
            <a:ext cx="11514337" cy="19708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th-TH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rPr>
              <a:t>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rPr>
              <a:t>	</a:t>
            </a:r>
            <a:r>
              <a:rPr kumimoji="0" lang="th-TH" sz="24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rPr>
              <a:t>5. </a:t>
            </a:r>
            <a:r>
              <a:rPr kumimoji="0" lang="th-TH" sz="24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ป่าไม้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  </a:t>
            </a:r>
            <a:r>
              <a:rPr kumimoji="0" lang="th-TH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การผลิตไม้ท่อนกลมเพื่อเป็นวัตถุดิบสำหรับอุตสาหกรรมการผลิตผลิตภัณฑ์จากป่าไม้ การหาของป่าที่ไม่ใช่ไม้ซึ่งขึ้นเองตามธรรมชาติ  นอกจากการผลิตไม้ซุงแล้ว  ยังรวมถึงกิจกรรมป่าไม้ที่ใช้กระบวนการผลิตอย่างง่าย เช่น ฟืน ถ่านไม้ ชิ้นไม้ และไม้ท่อนกลมซึ่งนำไปใช้โดยไม่ต้องผ่านการแปรรูป เช่น ไม้เสาอุโมงค์เหมือง ไม้ค้ำ เสาเข็ม ไม้ทำเยื่อกระดาษ เป็นต้น  กิจกรรมเหล่านี้กระทำได้ทั้งในป่าธรรมชาติหรือสวนป่า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th-TH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ngsana New" panose="02020603050405020304" pitchFamily="18" charset="-34"/>
              <a:ea typeface="+mn-ea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07684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34A0135A-C484-4D91-B52D-49550A18934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57453" y="1097584"/>
            <a:ext cx="11514337" cy="49924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400" b="1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ผลิตภัณฑ์การเกษตร</a:t>
            </a:r>
          </a:p>
          <a:p>
            <a:pPr marL="0" indent="0">
              <a:buNone/>
            </a:pPr>
            <a:r>
              <a:rPr lang="th-TH" sz="2400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สินค้าเกษตรประเภทอาหาร (</a:t>
            </a:r>
            <a:r>
              <a:rPr lang="en-US" sz="2400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Food) </a:t>
            </a:r>
            <a:r>
              <a:rPr lang="th-TH" sz="2400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เป็นสินค้าเกษตรที่ผ่าน กระบวนการแปรรูปให้อยู่ในรูปพร้อมบริโภค</a:t>
            </a:r>
          </a:p>
          <a:p>
            <a:pPr marL="0" indent="0">
              <a:buNone/>
            </a:pPr>
            <a:r>
              <a:rPr lang="th-TH" sz="2400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สินค้าเกษตรประเภทที่ไม่ใช่อาหาร  (</a:t>
            </a:r>
            <a:r>
              <a:rPr lang="en-US" sz="2400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Non Non-food</a:t>
            </a:r>
            <a:r>
              <a:rPr lang="th-TH" sz="2400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)  เช่น  เส้นใย ปอ  ยางพารา</a:t>
            </a:r>
            <a:endParaRPr lang="th-TH" sz="2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86161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F29A4FC9-4EE6-4CE6-B792-CF7D8A2D417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0912" y="493904"/>
            <a:ext cx="10363826" cy="559617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ลักษณะของผลิตผลเกษตร</a:t>
            </a:r>
          </a:p>
          <a:p>
            <a:pPr marL="0" indent="0">
              <a:buNone/>
            </a:pP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	1.สินค้าเกษตรเน่าเสียง่าย</a:t>
            </a:r>
          </a:p>
          <a:p>
            <a:pPr marL="0" indent="0">
              <a:buNone/>
            </a:pP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	2.สินค้าเกษตรกินเนื้อที่</a:t>
            </a:r>
          </a:p>
          <a:p>
            <a:pPr marL="0" indent="0">
              <a:buNone/>
            </a:pP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	3.ปริมาณผลผลิตสินค้าเกษตรแต่ละปีไม่มีเสถียรภาพ</a:t>
            </a:r>
          </a:p>
          <a:p>
            <a:pPr marL="0" indent="0">
              <a:buNone/>
            </a:pP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	4.การผลิตสินค้าเกษตรเป็นฤดูกาล</a:t>
            </a:r>
          </a:p>
          <a:p>
            <a:pPr marL="0" indent="0">
              <a:buNone/>
            </a:pP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	5.คุณภาพสินค้าเกษตรเปลี่ยนแปลง</a:t>
            </a:r>
          </a:p>
          <a:p>
            <a:pPr marL="0" indent="0">
              <a:buNone/>
            </a:pP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	6.สินค้าเกษตรแต่ละชนิดมีความเหมาะสมในการผลิตแต่ละท้องที่แตกต่างกัน</a:t>
            </a:r>
          </a:p>
          <a:p>
            <a:pPr marL="0" indent="0">
              <a:buNone/>
            </a:pP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	7.สินค้าเกษตรเป็นวัตถุดิบในกระบวนการแปรรูป</a:t>
            </a:r>
          </a:p>
        </p:txBody>
      </p:sp>
    </p:spTree>
    <p:extLst>
      <p:ext uri="{BB962C8B-B14F-4D97-AF65-F5344CB8AC3E}">
        <p14:creationId xmlns:p14="http://schemas.microsoft.com/office/powerpoint/2010/main" val="2885206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F1F56C3-B8A2-47D9-94E0-34B0DA13B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5" name="ตัวแทนเนื้อหา 4">
            <a:extLst>
              <a:ext uri="{FF2B5EF4-FFF2-40B4-BE49-F238E27FC236}">
                <a16:creationId xmlns:a16="http://schemas.microsoft.com/office/drawing/2014/main" id="{E48A4B0D-EBD8-48E7-879C-D2EEE34FF64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6152224"/>
          </a:xfrm>
        </p:spPr>
      </p:pic>
    </p:spTree>
    <p:extLst>
      <p:ext uri="{BB962C8B-B14F-4D97-AF65-F5344CB8AC3E}">
        <p14:creationId xmlns:p14="http://schemas.microsoft.com/office/powerpoint/2010/main" val="38228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D893384-D09A-4F75-9C89-3CDE48E97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" name="ตัวแทนเนื้อหา 4">
            <a:extLst>
              <a:ext uri="{FF2B5EF4-FFF2-40B4-BE49-F238E27FC236}">
                <a16:creationId xmlns:a16="http://schemas.microsoft.com/office/drawing/2014/main" id="{7AB39553-219A-4FB7-95BA-06F5CEF4551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86" y="0"/>
            <a:ext cx="11987814" cy="6143347"/>
          </a:xfrm>
        </p:spPr>
      </p:pic>
    </p:spTree>
    <p:extLst>
      <p:ext uri="{BB962C8B-B14F-4D97-AF65-F5344CB8AC3E}">
        <p14:creationId xmlns:p14="http://schemas.microsoft.com/office/powerpoint/2010/main" val="3646434066"/>
      </p:ext>
    </p:extLst>
  </p:cSld>
  <p:clrMapOvr>
    <a:masterClrMapping/>
  </p:clrMapOvr>
</p:sld>
</file>

<file path=ppt/theme/theme1.xml><?xml version="1.0" encoding="utf-8"?>
<a:theme xmlns:a="http://schemas.openxmlformats.org/drawingml/2006/main" name="ช่อ">
  <a:themeElements>
    <a:clrScheme name="ช่อ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ช่อ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ช่อ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</TotalTime>
  <Words>993</Words>
  <Application>Microsoft Office PowerPoint</Application>
  <PresentationFormat>แบบจอกว้าง</PresentationFormat>
  <Paragraphs>35</Paragraphs>
  <Slides>8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8</vt:i4>
      </vt:variant>
    </vt:vector>
  </HeadingPairs>
  <TitlesOfParts>
    <vt:vector size="14" baseType="lpstr">
      <vt:lpstr>Angsana New</vt:lpstr>
      <vt:lpstr>Arial</vt:lpstr>
      <vt:lpstr>Century Gothic</vt:lpstr>
      <vt:lpstr>TH Sarabun New</vt:lpstr>
      <vt:lpstr>Wingdings 3</vt:lpstr>
      <vt:lpstr>ช่อ</vt:lpstr>
      <vt:lpstr>บทที่ 5 สินค้าเกษตรและผลิตภัณฑ์การเกษตร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บทที่ 5 สินค้าเกษตรและผลิตภัณฑ์เกษตร</dc:title>
  <dc:creator>UNS_CT</dc:creator>
  <cp:lastModifiedBy>UNS_CT</cp:lastModifiedBy>
  <cp:revision>2</cp:revision>
  <dcterms:created xsi:type="dcterms:W3CDTF">2021-06-08T12:33:00Z</dcterms:created>
  <dcterms:modified xsi:type="dcterms:W3CDTF">2021-06-08T12:42:31Z</dcterms:modified>
</cp:coreProperties>
</file>