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1" r:id="rId4"/>
  </p:sldMasterIdLst>
  <p:notesMasterIdLst>
    <p:notesMasterId r:id="rId14"/>
  </p:notesMasterIdLst>
  <p:handoutMasterIdLst>
    <p:handoutMasterId r:id="rId15"/>
  </p:handoutMasterIdLst>
  <p:sldIdLst>
    <p:sldId id="256" r:id="rId5"/>
    <p:sldId id="264" r:id="rId6"/>
    <p:sldId id="277" r:id="rId7"/>
    <p:sldId id="257" r:id="rId8"/>
    <p:sldId id="258" r:id="rId9"/>
    <p:sldId id="259" r:id="rId10"/>
    <p:sldId id="260" r:id="rId11"/>
    <p:sldId id="261" r:id="rId12"/>
    <p:sldId id="262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6400" autoAdjust="0"/>
  </p:normalViewPr>
  <p:slideViewPr>
    <p:cSldViewPr snapToGrid="0" showGuides="1">
      <p:cViewPr varScale="1">
        <p:scale>
          <a:sx n="73" d="100"/>
          <a:sy n="73" d="100"/>
        </p:scale>
        <p:origin x="618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5" d="100"/>
          <a:sy n="85" d="100"/>
        </p:scale>
        <p:origin x="316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DBDDE3C-8042-4B24-9143-45D0A0C9D3C3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h-TH"/>
        </a:p>
      </dgm:t>
    </dgm:pt>
    <dgm:pt modelId="{33C304B4-19D6-405D-9C2B-1552B167F440}">
      <dgm:prSet phldrT="[ข้อความ]"/>
      <dgm:spPr/>
      <dgm:t>
        <a:bodyPr/>
        <a:lstStyle/>
        <a:p>
          <a:r>
            <a:rPr lang="th-TH" dirty="0"/>
            <a:t>ข.</a:t>
          </a:r>
        </a:p>
      </dgm:t>
    </dgm:pt>
    <dgm:pt modelId="{13376CE0-2193-498E-B68A-493FECC175ED}" type="parTrans" cxnId="{01F8798A-CE7C-48C4-A7A5-3BEFFC7A225C}">
      <dgm:prSet/>
      <dgm:spPr/>
      <dgm:t>
        <a:bodyPr/>
        <a:lstStyle/>
        <a:p>
          <a:endParaRPr lang="th-TH"/>
        </a:p>
      </dgm:t>
    </dgm:pt>
    <dgm:pt modelId="{EDEAD5AE-1AFA-40FD-AB23-1B92B770FFB3}" type="sibTrans" cxnId="{01F8798A-CE7C-48C4-A7A5-3BEFFC7A225C}">
      <dgm:prSet/>
      <dgm:spPr/>
      <dgm:t>
        <a:bodyPr/>
        <a:lstStyle/>
        <a:p>
          <a:endParaRPr lang="th-TH"/>
        </a:p>
      </dgm:t>
    </dgm:pt>
    <dgm:pt modelId="{285D8492-7DB5-432A-BDDE-3B8ADA3BA376}">
      <dgm:prSet phldrT="[ข้อความ]"/>
      <dgm:spPr/>
      <dgm:t>
        <a:bodyPr/>
        <a:lstStyle/>
        <a:p>
          <a:r>
            <a:rPr lang="th-TH" dirty="0"/>
            <a:t>ค.</a:t>
          </a:r>
        </a:p>
      </dgm:t>
    </dgm:pt>
    <dgm:pt modelId="{4BE4000A-3BAE-4F99-A495-E1A2832CFB42}" type="parTrans" cxnId="{8DA60D02-684F-4163-ACD9-F9378F3CA64F}">
      <dgm:prSet/>
      <dgm:spPr/>
      <dgm:t>
        <a:bodyPr/>
        <a:lstStyle/>
        <a:p>
          <a:endParaRPr lang="th-TH"/>
        </a:p>
      </dgm:t>
    </dgm:pt>
    <dgm:pt modelId="{64A2B38D-2C0E-41B4-890C-28F6A14BCEC1}" type="sibTrans" cxnId="{8DA60D02-684F-4163-ACD9-F9378F3CA64F}">
      <dgm:prSet/>
      <dgm:spPr/>
      <dgm:t>
        <a:bodyPr/>
        <a:lstStyle/>
        <a:p>
          <a:endParaRPr lang="th-TH"/>
        </a:p>
      </dgm:t>
    </dgm:pt>
    <dgm:pt modelId="{E7CFB8E9-F209-4A57-B782-39280E3B84F6}">
      <dgm:prSet phldrT="[ข้อความ]"/>
      <dgm:spPr/>
      <dgm:t>
        <a:bodyPr/>
        <a:lstStyle/>
        <a:p>
          <a:r>
            <a:rPr lang="th-TH" dirty="0"/>
            <a:t>ก.</a:t>
          </a:r>
        </a:p>
      </dgm:t>
    </dgm:pt>
    <dgm:pt modelId="{05330A6C-13FA-4D0C-A43D-B987C75880C3}" type="parTrans" cxnId="{E8FA5424-FC88-4906-8D68-22DEE1EB0749}">
      <dgm:prSet/>
      <dgm:spPr/>
      <dgm:t>
        <a:bodyPr/>
        <a:lstStyle/>
        <a:p>
          <a:endParaRPr lang="th-TH"/>
        </a:p>
      </dgm:t>
    </dgm:pt>
    <dgm:pt modelId="{C40A63B3-BA1E-49C1-876C-CF11BDAD5F85}" type="sibTrans" cxnId="{E8FA5424-FC88-4906-8D68-22DEE1EB0749}">
      <dgm:prSet/>
      <dgm:spPr/>
      <dgm:t>
        <a:bodyPr/>
        <a:lstStyle/>
        <a:p>
          <a:endParaRPr lang="th-TH"/>
        </a:p>
      </dgm:t>
    </dgm:pt>
    <dgm:pt modelId="{7BF825C0-70E5-4B91-8A30-A48BA8345BD4}" type="pres">
      <dgm:prSet presAssocID="{6DBDDE3C-8042-4B24-9143-45D0A0C9D3C3}" presName="cycle" presStyleCnt="0">
        <dgm:presLayoutVars>
          <dgm:dir/>
          <dgm:resizeHandles val="exact"/>
        </dgm:presLayoutVars>
      </dgm:prSet>
      <dgm:spPr/>
    </dgm:pt>
    <dgm:pt modelId="{20FCF9BE-5864-465B-84AC-0B729D8702B4}" type="pres">
      <dgm:prSet presAssocID="{33C304B4-19D6-405D-9C2B-1552B167F440}" presName="node" presStyleLbl="node1" presStyleIdx="0" presStyleCnt="3">
        <dgm:presLayoutVars>
          <dgm:bulletEnabled val="1"/>
        </dgm:presLayoutVars>
      </dgm:prSet>
      <dgm:spPr/>
    </dgm:pt>
    <dgm:pt modelId="{2F612B0F-BEFF-46FA-81D3-9936A230287F}" type="pres">
      <dgm:prSet presAssocID="{EDEAD5AE-1AFA-40FD-AB23-1B92B770FFB3}" presName="sibTrans" presStyleLbl="sibTrans2D1" presStyleIdx="0" presStyleCnt="3"/>
      <dgm:spPr/>
    </dgm:pt>
    <dgm:pt modelId="{DD0B1BEA-5023-4424-8820-16F897308D66}" type="pres">
      <dgm:prSet presAssocID="{EDEAD5AE-1AFA-40FD-AB23-1B92B770FFB3}" presName="connectorText" presStyleLbl="sibTrans2D1" presStyleIdx="0" presStyleCnt="3"/>
      <dgm:spPr/>
    </dgm:pt>
    <dgm:pt modelId="{736F1BA0-A4AE-4337-81B3-0107EB5C576A}" type="pres">
      <dgm:prSet presAssocID="{285D8492-7DB5-432A-BDDE-3B8ADA3BA376}" presName="node" presStyleLbl="node1" presStyleIdx="1" presStyleCnt="3" custRadScaleRad="185277" custRadScaleInc="-36702">
        <dgm:presLayoutVars>
          <dgm:bulletEnabled val="1"/>
        </dgm:presLayoutVars>
      </dgm:prSet>
      <dgm:spPr/>
    </dgm:pt>
    <dgm:pt modelId="{1B1E3BE9-D70F-422F-BC61-B7FC732808E4}" type="pres">
      <dgm:prSet presAssocID="{64A2B38D-2C0E-41B4-890C-28F6A14BCEC1}" presName="sibTrans" presStyleLbl="sibTrans2D1" presStyleIdx="1" presStyleCnt="3" custAng="10799996"/>
      <dgm:spPr/>
    </dgm:pt>
    <dgm:pt modelId="{A013712B-166A-4005-A545-BDA05C3E5B03}" type="pres">
      <dgm:prSet presAssocID="{64A2B38D-2C0E-41B4-890C-28F6A14BCEC1}" presName="connectorText" presStyleLbl="sibTrans2D1" presStyleIdx="1" presStyleCnt="3"/>
      <dgm:spPr/>
    </dgm:pt>
    <dgm:pt modelId="{E1AF6E0C-CFCE-4E2F-9EB9-7E3B9A4CCDB6}" type="pres">
      <dgm:prSet presAssocID="{E7CFB8E9-F209-4A57-B782-39280E3B84F6}" presName="node" presStyleLbl="node1" presStyleIdx="2" presStyleCnt="3" custRadScaleRad="167883" custRadScaleInc="35314">
        <dgm:presLayoutVars>
          <dgm:bulletEnabled val="1"/>
        </dgm:presLayoutVars>
      </dgm:prSet>
      <dgm:spPr/>
    </dgm:pt>
    <dgm:pt modelId="{38EC5B4B-8D57-4CEB-A76D-5B03EDEA044E}" type="pres">
      <dgm:prSet presAssocID="{C40A63B3-BA1E-49C1-876C-CF11BDAD5F85}" presName="sibTrans" presStyleLbl="sibTrans2D1" presStyleIdx="2" presStyleCnt="3"/>
      <dgm:spPr/>
    </dgm:pt>
    <dgm:pt modelId="{47E3AF87-08DA-466B-95EA-02DE4E348178}" type="pres">
      <dgm:prSet presAssocID="{C40A63B3-BA1E-49C1-876C-CF11BDAD5F85}" presName="connectorText" presStyleLbl="sibTrans2D1" presStyleIdx="2" presStyleCnt="3"/>
      <dgm:spPr/>
    </dgm:pt>
  </dgm:ptLst>
  <dgm:cxnLst>
    <dgm:cxn modelId="{8DA60D02-684F-4163-ACD9-F9378F3CA64F}" srcId="{6DBDDE3C-8042-4B24-9143-45D0A0C9D3C3}" destId="{285D8492-7DB5-432A-BDDE-3B8ADA3BA376}" srcOrd="1" destOrd="0" parTransId="{4BE4000A-3BAE-4F99-A495-E1A2832CFB42}" sibTransId="{64A2B38D-2C0E-41B4-890C-28F6A14BCEC1}"/>
    <dgm:cxn modelId="{E8FA5424-FC88-4906-8D68-22DEE1EB0749}" srcId="{6DBDDE3C-8042-4B24-9143-45D0A0C9D3C3}" destId="{E7CFB8E9-F209-4A57-B782-39280E3B84F6}" srcOrd="2" destOrd="0" parTransId="{05330A6C-13FA-4D0C-A43D-B987C75880C3}" sibTransId="{C40A63B3-BA1E-49C1-876C-CF11BDAD5F85}"/>
    <dgm:cxn modelId="{F6D09F34-405D-4D65-9E5A-53A982F6760E}" type="presOf" srcId="{E7CFB8E9-F209-4A57-B782-39280E3B84F6}" destId="{E1AF6E0C-CFCE-4E2F-9EB9-7E3B9A4CCDB6}" srcOrd="0" destOrd="0" presId="urn:microsoft.com/office/officeart/2005/8/layout/cycle2"/>
    <dgm:cxn modelId="{8FB76E79-439B-42F3-9E73-B8DF9987B689}" type="presOf" srcId="{33C304B4-19D6-405D-9C2B-1552B167F440}" destId="{20FCF9BE-5864-465B-84AC-0B729D8702B4}" srcOrd="0" destOrd="0" presId="urn:microsoft.com/office/officeart/2005/8/layout/cycle2"/>
    <dgm:cxn modelId="{9E30B681-7A6F-4900-A337-5127B6DE5EC4}" type="presOf" srcId="{64A2B38D-2C0E-41B4-890C-28F6A14BCEC1}" destId="{1B1E3BE9-D70F-422F-BC61-B7FC732808E4}" srcOrd="0" destOrd="0" presId="urn:microsoft.com/office/officeart/2005/8/layout/cycle2"/>
    <dgm:cxn modelId="{F9461884-7D35-4AD8-85F9-95B60521CA20}" type="presOf" srcId="{EDEAD5AE-1AFA-40FD-AB23-1B92B770FFB3}" destId="{2F612B0F-BEFF-46FA-81D3-9936A230287F}" srcOrd="0" destOrd="0" presId="urn:microsoft.com/office/officeart/2005/8/layout/cycle2"/>
    <dgm:cxn modelId="{E8394189-39DF-4972-BA65-82AD3F318FF0}" type="presOf" srcId="{6DBDDE3C-8042-4B24-9143-45D0A0C9D3C3}" destId="{7BF825C0-70E5-4B91-8A30-A48BA8345BD4}" srcOrd="0" destOrd="0" presId="urn:microsoft.com/office/officeart/2005/8/layout/cycle2"/>
    <dgm:cxn modelId="{01F8798A-CE7C-48C4-A7A5-3BEFFC7A225C}" srcId="{6DBDDE3C-8042-4B24-9143-45D0A0C9D3C3}" destId="{33C304B4-19D6-405D-9C2B-1552B167F440}" srcOrd="0" destOrd="0" parTransId="{13376CE0-2193-498E-B68A-493FECC175ED}" sibTransId="{EDEAD5AE-1AFA-40FD-AB23-1B92B770FFB3}"/>
    <dgm:cxn modelId="{8077B98D-F425-42C9-8701-0A4003B88BA1}" type="presOf" srcId="{64A2B38D-2C0E-41B4-890C-28F6A14BCEC1}" destId="{A013712B-166A-4005-A545-BDA05C3E5B03}" srcOrd="1" destOrd="0" presId="urn:microsoft.com/office/officeart/2005/8/layout/cycle2"/>
    <dgm:cxn modelId="{9F2DC2BD-845F-4844-BFF5-8915FFCBBC77}" type="presOf" srcId="{EDEAD5AE-1AFA-40FD-AB23-1B92B770FFB3}" destId="{DD0B1BEA-5023-4424-8820-16F897308D66}" srcOrd="1" destOrd="0" presId="urn:microsoft.com/office/officeart/2005/8/layout/cycle2"/>
    <dgm:cxn modelId="{5C69EFC7-7C2D-4DE6-A1C1-9B7FCC41EE9B}" type="presOf" srcId="{285D8492-7DB5-432A-BDDE-3B8ADA3BA376}" destId="{736F1BA0-A4AE-4337-81B3-0107EB5C576A}" srcOrd="0" destOrd="0" presId="urn:microsoft.com/office/officeart/2005/8/layout/cycle2"/>
    <dgm:cxn modelId="{215B11C9-9D04-48DE-A885-3807A150118B}" type="presOf" srcId="{C40A63B3-BA1E-49C1-876C-CF11BDAD5F85}" destId="{47E3AF87-08DA-466B-95EA-02DE4E348178}" srcOrd="1" destOrd="0" presId="urn:microsoft.com/office/officeart/2005/8/layout/cycle2"/>
    <dgm:cxn modelId="{D2BB06D1-383E-4CCE-A6C6-0091EE52A083}" type="presOf" srcId="{C40A63B3-BA1E-49C1-876C-CF11BDAD5F85}" destId="{38EC5B4B-8D57-4CEB-A76D-5B03EDEA044E}" srcOrd="0" destOrd="0" presId="urn:microsoft.com/office/officeart/2005/8/layout/cycle2"/>
    <dgm:cxn modelId="{419E40FD-8962-4B79-BFE6-4725014B9889}" type="presParOf" srcId="{7BF825C0-70E5-4B91-8A30-A48BA8345BD4}" destId="{20FCF9BE-5864-465B-84AC-0B729D8702B4}" srcOrd="0" destOrd="0" presId="urn:microsoft.com/office/officeart/2005/8/layout/cycle2"/>
    <dgm:cxn modelId="{0CFAC161-E919-4261-8180-3A0592996587}" type="presParOf" srcId="{7BF825C0-70E5-4B91-8A30-A48BA8345BD4}" destId="{2F612B0F-BEFF-46FA-81D3-9936A230287F}" srcOrd="1" destOrd="0" presId="urn:microsoft.com/office/officeart/2005/8/layout/cycle2"/>
    <dgm:cxn modelId="{2CDA615D-5029-4C3F-B82E-BD84D6F21228}" type="presParOf" srcId="{2F612B0F-BEFF-46FA-81D3-9936A230287F}" destId="{DD0B1BEA-5023-4424-8820-16F897308D66}" srcOrd="0" destOrd="0" presId="urn:microsoft.com/office/officeart/2005/8/layout/cycle2"/>
    <dgm:cxn modelId="{C09B1174-5AA0-4E48-98F5-AAF032EF72CC}" type="presParOf" srcId="{7BF825C0-70E5-4B91-8A30-A48BA8345BD4}" destId="{736F1BA0-A4AE-4337-81B3-0107EB5C576A}" srcOrd="2" destOrd="0" presId="urn:microsoft.com/office/officeart/2005/8/layout/cycle2"/>
    <dgm:cxn modelId="{3220E653-66D8-4ADF-9C43-5A8C54DB0F9A}" type="presParOf" srcId="{7BF825C0-70E5-4B91-8A30-A48BA8345BD4}" destId="{1B1E3BE9-D70F-422F-BC61-B7FC732808E4}" srcOrd="3" destOrd="0" presId="urn:microsoft.com/office/officeart/2005/8/layout/cycle2"/>
    <dgm:cxn modelId="{601D8F8A-39D8-4ADD-8B97-600A5D369956}" type="presParOf" srcId="{1B1E3BE9-D70F-422F-BC61-B7FC732808E4}" destId="{A013712B-166A-4005-A545-BDA05C3E5B03}" srcOrd="0" destOrd="0" presId="urn:microsoft.com/office/officeart/2005/8/layout/cycle2"/>
    <dgm:cxn modelId="{0D567D98-E89B-4AC9-B1D3-1A0B83C159EC}" type="presParOf" srcId="{7BF825C0-70E5-4B91-8A30-A48BA8345BD4}" destId="{E1AF6E0C-CFCE-4E2F-9EB9-7E3B9A4CCDB6}" srcOrd="4" destOrd="0" presId="urn:microsoft.com/office/officeart/2005/8/layout/cycle2"/>
    <dgm:cxn modelId="{2886FF73-9FCA-47AC-8319-C0609E6D42A5}" type="presParOf" srcId="{7BF825C0-70E5-4B91-8A30-A48BA8345BD4}" destId="{38EC5B4B-8D57-4CEB-A76D-5B03EDEA044E}" srcOrd="5" destOrd="0" presId="urn:microsoft.com/office/officeart/2005/8/layout/cycle2"/>
    <dgm:cxn modelId="{E668A0A7-E24F-4431-A6ED-E33721EA4A12}" type="presParOf" srcId="{38EC5B4B-8D57-4CEB-A76D-5B03EDEA044E}" destId="{47E3AF87-08DA-466B-95EA-02DE4E348178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FCF9BE-5864-465B-84AC-0B729D8702B4}">
      <dsp:nvSpPr>
        <dsp:cNvPr id="0" name=""/>
        <dsp:cNvSpPr/>
      </dsp:nvSpPr>
      <dsp:spPr>
        <a:xfrm>
          <a:off x="3365793" y="635"/>
          <a:ext cx="1189292" cy="118929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4500" kern="1200" dirty="0"/>
            <a:t>ข.</a:t>
          </a:r>
        </a:p>
      </dsp:txBody>
      <dsp:txXfrm>
        <a:off x="3539961" y="174803"/>
        <a:ext cx="840956" cy="840956"/>
      </dsp:txXfrm>
    </dsp:sp>
    <dsp:sp modelId="{2F612B0F-BEFF-46FA-81D3-9936A230287F}">
      <dsp:nvSpPr>
        <dsp:cNvPr id="0" name=""/>
        <dsp:cNvSpPr/>
      </dsp:nvSpPr>
      <dsp:spPr>
        <a:xfrm rot="2065071">
          <a:off x="4599960" y="1032995"/>
          <a:ext cx="584453" cy="40138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h-TH" sz="1500" kern="1200"/>
        </a:p>
      </dsp:txBody>
      <dsp:txXfrm>
        <a:off x="4610500" y="1079241"/>
        <a:ext cx="464037" cy="240832"/>
      </dsp:txXfrm>
    </dsp:sp>
    <dsp:sp modelId="{736F1BA0-A4AE-4337-81B3-0107EB5C576A}">
      <dsp:nvSpPr>
        <dsp:cNvPr id="0" name=""/>
        <dsp:cNvSpPr/>
      </dsp:nvSpPr>
      <dsp:spPr>
        <a:xfrm>
          <a:off x="5256579" y="1296148"/>
          <a:ext cx="1189292" cy="118929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4500" kern="1200" dirty="0"/>
            <a:t>ค.</a:t>
          </a:r>
        </a:p>
      </dsp:txBody>
      <dsp:txXfrm>
        <a:off x="5430747" y="1470316"/>
        <a:ext cx="840956" cy="840956"/>
      </dsp:txXfrm>
    </dsp:sp>
    <dsp:sp modelId="{1B1E3BE9-D70F-422F-BC61-B7FC732808E4}">
      <dsp:nvSpPr>
        <dsp:cNvPr id="0" name=""/>
        <dsp:cNvSpPr/>
      </dsp:nvSpPr>
      <dsp:spPr>
        <a:xfrm rot="21600000">
          <a:off x="3448255" y="1690099"/>
          <a:ext cx="1277882" cy="40138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h-TH" sz="1500" kern="1200"/>
        </a:p>
      </dsp:txBody>
      <dsp:txXfrm rot="-10800000">
        <a:off x="3448255" y="1770376"/>
        <a:ext cx="1157466" cy="240832"/>
      </dsp:txXfrm>
    </dsp:sp>
    <dsp:sp modelId="{E1AF6E0C-CFCE-4E2F-9EB9-7E3B9A4CCDB6}">
      <dsp:nvSpPr>
        <dsp:cNvPr id="0" name=""/>
        <dsp:cNvSpPr/>
      </dsp:nvSpPr>
      <dsp:spPr>
        <a:xfrm>
          <a:off x="1656188" y="1296144"/>
          <a:ext cx="1189292" cy="118929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4500" kern="1200" dirty="0"/>
            <a:t>ก.</a:t>
          </a:r>
        </a:p>
      </dsp:txBody>
      <dsp:txXfrm>
        <a:off x="1830356" y="1470312"/>
        <a:ext cx="840956" cy="840956"/>
      </dsp:txXfrm>
    </dsp:sp>
    <dsp:sp modelId="{38EC5B4B-8D57-4CEB-A76D-5B03EDEA044E}">
      <dsp:nvSpPr>
        <dsp:cNvPr id="0" name=""/>
        <dsp:cNvSpPr/>
      </dsp:nvSpPr>
      <dsp:spPr>
        <a:xfrm rot="19370747">
          <a:off x="2840944" y="1051001"/>
          <a:ext cx="506533" cy="40138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h-TH" sz="1500" kern="1200"/>
        </a:p>
      </dsp:txBody>
      <dsp:txXfrm>
        <a:off x="2853165" y="1167641"/>
        <a:ext cx="386117" cy="2408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th-TH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r>
              <a:rPr lang="th-TH" dirty="0">
                <a:latin typeface="Leelawadee" panose="020B0502040204020203" pitchFamily="34" charset="-34"/>
                <a:cs typeface="Leelawadee" panose="020B0502040204020203" pitchFamily="34" charset="-34"/>
              </a:rPr>
              <a:t>​</a:t>
            </a:r>
            <a:fld id="{A50FE73A-AABD-42A6-A287-4FCED66E14B4}" type="datetime1">
              <a:rPr lang="th-TH" smtClean="0">
                <a:latin typeface="Leelawadee" panose="020B0502040204020203" pitchFamily="34" charset="-34"/>
                <a:cs typeface="Leelawadee" panose="020B0502040204020203" pitchFamily="34" charset="-34"/>
              </a:rPr>
              <a:pPr algn="r" rtl="0"/>
              <a:t>24/06/63</a:t>
            </a:fld>
            <a:r>
              <a:rPr lang="th-TH" dirty="0">
                <a:latin typeface="Leelawadee" panose="020B0502040204020203" pitchFamily="34" charset="-34"/>
                <a:cs typeface="Leelawadee" panose="020B0502040204020203" pitchFamily="34" charset="-34"/>
              </a:rPr>
              <a:t>​</a:t>
            </a:r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th-TH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5" name="ตัวแทนหมายเลขสไลด์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06834459-7356-44BF-850D-8B30C4FB3B6B}" type="slidenum">
              <a:rPr lang="th-TH" smtClean="0">
                <a:latin typeface="Leelawadee" panose="020B0502040204020203" pitchFamily="34" charset="-34"/>
                <a:cs typeface="Leelawadee" panose="020B0502040204020203" pitchFamily="34" charset="-34"/>
              </a:rPr>
              <a:pPr algn="r" rtl="0"/>
              <a:t>‹#›</a:t>
            </a:fld>
            <a:endParaRPr lang="th-TH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4690165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endParaRPr lang="th-TH" noProof="0" dirty="0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pPr algn="r"/>
            <a:r>
              <a:rPr lang="th-TH" dirty="0"/>
              <a:t>​</a:t>
            </a:r>
            <a:fld id="{92CA9D6F-658D-4219-97EA-C886E4A8C86A}" type="datetime1">
              <a:rPr lang="th-TH" smtClean="0"/>
              <a:pPr algn="r"/>
              <a:t>24/06/63</a:t>
            </a:fld>
            <a:r>
              <a:rPr lang="th-TH" dirty="0"/>
              <a:t>​</a:t>
            </a:r>
          </a:p>
        </p:txBody>
      </p:sp>
      <p:sp>
        <p:nvSpPr>
          <p:cNvPr id="4" name="ตัวแทนรูปบนสไลด์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th-TH" noProof="0" dirty="0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th-TH" noProof="0" dirty="0"/>
              <a:t>คลิกเพื่อแก้ไขสไตล์ของข้อความต้นแบบ</a:t>
            </a:r>
          </a:p>
          <a:p>
            <a:pPr lvl="1" rtl="0"/>
            <a:r>
              <a:rPr lang="th-TH" noProof="0" dirty="0"/>
              <a:t>ระดับที่สอง</a:t>
            </a:r>
          </a:p>
          <a:p>
            <a:pPr lvl="2" rtl="0"/>
            <a:r>
              <a:rPr lang="th-TH" noProof="0" dirty="0"/>
              <a:t>ระดับที่สาม</a:t>
            </a:r>
          </a:p>
          <a:p>
            <a:pPr lvl="3" rtl="0"/>
            <a:r>
              <a:rPr lang="th-TH" noProof="0" dirty="0"/>
              <a:t>ระดับที่สี่</a:t>
            </a:r>
          </a:p>
          <a:p>
            <a:pPr lvl="4" rtl="0"/>
            <a:r>
              <a:rPr lang="th-TH" noProof="0" dirty="0"/>
              <a:t>ระดับที่ห้า</a:t>
            </a: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endParaRPr lang="th-TH" noProof="0" dirty="0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pPr algn="r"/>
            <a:fld id="{0A3C37BE-C303-496D-B5CD-85F2937540FC}" type="slidenum">
              <a:rPr lang="th-TH" smtClean="0"/>
              <a:pPr algn="r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350842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Leelawadee" panose="020B0502040204020203" pitchFamily="34" charset="-34"/>
        <a:ea typeface="+mn-ea"/>
        <a:cs typeface="Leelawadee" panose="020B0502040204020203" pitchFamily="34" charset="-34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Leelawadee" panose="020B0502040204020203" pitchFamily="34" charset="-34"/>
        <a:ea typeface="+mn-ea"/>
        <a:cs typeface="Leelawadee" panose="020B0502040204020203" pitchFamily="34" charset="-34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Leelawadee" panose="020B0502040204020203" pitchFamily="34" charset="-34"/>
        <a:ea typeface="+mn-ea"/>
        <a:cs typeface="Leelawadee" panose="020B0502040204020203" pitchFamily="34" charset="-34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Leelawadee" panose="020B0502040204020203" pitchFamily="34" charset="-34"/>
        <a:ea typeface="+mn-ea"/>
        <a:cs typeface="Leelawadee" panose="020B0502040204020203" pitchFamily="34" charset="-34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Leelawadee" panose="020B0502040204020203" pitchFamily="34" charset="-34"/>
        <a:ea typeface="+mn-ea"/>
        <a:cs typeface="Leelawadee" panose="020B0502040204020203" pitchFamily="34" charset="-34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0A3C37BE-C303-496D-B5CD-85F2937540FC}" type="slidenum">
              <a:rPr lang="th-TH" smtClean="0"/>
              <a:pPr algn="r"/>
              <a:t>1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14252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r>
              <a:rPr lang="th-TH"/>
              <a:t>​</a:t>
            </a:r>
            <a:fld id="{DE4255B8-ACCD-4060-973B-93A24B790896}" type="datetime1">
              <a:rPr lang="th-TH" smtClean="0"/>
              <a:pPr/>
              <a:t>24/06/63</a:t>
            </a:fld>
            <a:r>
              <a:rPr lang="th-TH"/>
              <a:t>​</a:t>
            </a:r>
            <a:endParaRPr lang="th-T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pPr algn="r"/>
            <a:fld id="{0FF54DE5-C571-48E8-A5BC-B369434E2F44}" type="slidenum">
              <a:rPr lang="th-TH" smtClean="0"/>
              <a:pPr algn="r"/>
              <a:t>‹#›</a:t>
            </a:fld>
            <a:endParaRPr lang="th-TH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8993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รูปภาพพาโนราม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h-TH"/>
              <a:t>​</a:t>
            </a:r>
            <a:fld id="{5D4EB05C-7DE5-4933-8999-8039F7F023EC}" type="datetime1">
              <a:rPr lang="th-TH" smtClean="0"/>
              <a:pPr/>
              <a:t>24/06/63</a:t>
            </a:fld>
            <a:r>
              <a:rPr lang="th-TH"/>
              <a:t>​</a:t>
            </a:r>
            <a:endParaRPr lang="th-TH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FF54DE5-C571-48E8-A5BC-B369434E2F44}" type="slidenum">
              <a:rPr lang="th-TH" smtClean="0"/>
              <a:pPr algn="r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4015262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ชื่อและคำอธิบา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h-TH"/>
              <a:t>​</a:t>
            </a:r>
            <a:fld id="{5D4EB05C-7DE5-4933-8999-8039F7F023EC}" type="datetime1">
              <a:rPr lang="th-TH" smtClean="0"/>
              <a:pPr/>
              <a:t>24/06/63</a:t>
            </a:fld>
            <a:r>
              <a:rPr lang="th-TH"/>
              <a:t>​</a:t>
            </a:r>
            <a:endParaRPr lang="th-T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FF54DE5-C571-48E8-A5BC-B369434E2F44}" type="slidenum">
              <a:rPr lang="th-TH" smtClean="0"/>
              <a:pPr algn="r"/>
              <a:t>‹#›</a:t>
            </a:fld>
            <a:endParaRPr lang="th-TH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74231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คำอ้างอิงพร้อมคำอธิบา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h-TH"/>
              <a:t>​</a:t>
            </a:r>
            <a:fld id="{5D4EB05C-7DE5-4933-8999-8039F7F023EC}" type="datetime1">
              <a:rPr lang="th-TH" smtClean="0"/>
              <a:pPr/>
              <a:t>24/06/63</a:t>
            </a:fld>
            <a:r>
              <a:rPr lang="th-TH"/>
              <a:t>​</a:t>
            </a:r>
            <a:endParaRPr lang="th-T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FF54DE5-C571-48E8-A5BC-B369434E2F44}" type="slidenum">
              <a:rPr lang="th-TH" smtClean="0"/>
              <a:pPr algn="r"/>
              <a:t>‹#›</a:t>
            </a:fld>
            <a:endParaRPr lang="th-TH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17584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นามบัตร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h-TH"/>
              <a:t>​</a:t>
            </a:r>
            <a:fld id="{5D4EB05C-7DE5-4933-8999-8039F7F023EC}" type="datetime1">
              <a:rPr lang="th-TH" smtClean="0"/>
              <a:pPr/>
              <a:t>24/06/63</a:t>
            </a:fld>
            <a:r>
              <a:rPr lang="th-TH"/>
              <a:t>​</a:t>
            </a:r>
            <a:endParaRPr lang="th-T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FF54DE5-C571-48E8-A5BC-B369434E2F44}" type="slidenum">
              <a:rPr lang="th-TH" smtClean="0"/>
              <a:pPr algn="r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0902680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นามบัตรอ้างอิ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h-TH"/>
              <a:t>​</a:t>
            </a:r>
            <a:fld id="{5D4EB05C-7DE5-4933-8999-8039F7F023EC}" type="datetime1">
              <a:rPr lang="th-TH" smtClean="0"/>
              <a:pPr/>
              <a:t>24/06/63</a:t>
            </a:fld>
            <a:r>
              <a:rPr lang="th-TH"/>
              <a:t>​</a:t>
            </a:r>
            <a:endParaRPr lang="th-T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FF54DE5-C571-48E8-A5BC-B369434E2F44}" type="slidenum">
              <a:rPr lang="th-TH" smtClean="0"/>
              <a:pPr algn="r"/>
              <a:t>‹#›</a:t>
            </a:fld>
            <a:endParaRPr lang="th-TH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89691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จริง หรือ เท็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h-TH"/>
              <a:t>​</a:t>
            </a:r>
            <a:fld id="{5D4EB05C-7DE5-4933-8999-8039F7F023EC}" type="datetime1">
              <a:rPr lang="th-TH" smtClean="0"/>
              <a:pPr/>
              <a:t>24/06/63</a:t>
            </a:fld>
            <a:r>
              <a:rPr lang="th-TH"/>
              <a:t>​</a:t>
            </a:r>
            <a:endParaRPr lang="th-T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FF54DE5-C571-48E8-A5BC-B369434E2F44}" type="slidenum">
              <a:rPr lang="th-TH" smtClean="0"/>
              <a:pPr algn="r"/>
              <a:t>‹#›</a:t>
            </a:fld>
            <a:endParaRPr lang="th-TH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23405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D1007-1D12-4152-9641-4E05667EC6E6}" type="datetime1">
              <a:rPr lang="th-TH" smtClean="0"/>
              <a:pPr/>
              <a:t>24/06/63</a:t>
            </a:fld>
            <a:endParaRPr lang="th-T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FF54DE5-C571-48E8-A5BC-B369434E2F44}" type="slidenum">
              <a:rPr lang="th-TH" smtClean="0"/>
              <a:pPr algn="r"/>
              <a:t>‹#›</a:t>
            </a:fld>
            <a:endParaRPr lang="th-TH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5144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h-TH"/>
              <a:t>​</a:t>
            </a:r>
            <a:fld id="{5D4EB05C-7DE5-4933-8999-8039F7F023EC}" type="datetime1">
              <a:rPr lang="th-TH" smtClean="0"/>
              <a:pPr/>
              <a:t>24/06/63</a:t>
            </a:fld>
            <a:r>
              <a:rPr lang="th-TH"/>
              <a:t>​</a:t>
            </a:r>
            <a:endParaRPr lang="th-T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FF54DE5-C571-48E8-A5BC-B369434E2F44}" type="slidenum">
              <a:rPr lang="th-TH" smtClean="0"/>
              <a:pPr algn="r"/>
              <a:t>‹#›</a:t>
            </a:fld>
            <a:endParaRPr lang="th-TH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61585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สไลด์ชื่อเรื่องที่มีรูป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rtlCol="0" anchor="ctr">
            <a:normAutofit/>
          </a:bodyPr>
          <a:lstStyle>
            <a:lvl1pPr algn="l" rtl="0">
              <a:defRPr sz="4400" cap="all" baseline="0"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pPr rtl="0"/>
            <a:r>
              <a:rPr lang="th-TH" noProof="0"/>
              <a:t>คลิกเพื่อแก้ไขสไตล์ชื่อเรื่องต้นแบบ</a:t>
            </a:r>
            <a:endParaRPr lang="th-TH" noProof="0" dirty="0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104900" y="4511784"/>
            <a:ext cx="5734050" cy="955565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800"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th-TH" noProof="0"/>
              <a:t>คลิกเพื่อแก้ไขสไตล์ชื่อเรื่องรองต้นแบบ</a:t>
            </a:r>
            <a:endParaRPr lang="th-TH" noProof="0" dirty="0"/>
          </a:p>
        </p:txBody>
      </p:sp>
      <p:sp>
        <p:nvSpPr>
          <p:cNvPr id="11" name="ตัวแทนรูปภาพ 10"/>
          <p:cNvSpPr>
            <a:spLocks noGrp="1"/>
          </p:cNvSpPr>
          <p:nvPr>
            <p:ph type="pic" sz="quarter" idx="13"/>
          </p:nvPr>
        </p:nvSpPr>
        <p:spPr>
          <a:xfrm>
            <a:off x="6981063" y="1310656"/>
            <a:ext cx="5210937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 rtlCol="0"/>
          <a:lstStyle>
            <a:lvl1pPr marL="0" indent="0" algn="ctr" rtl="0">
              <a:buNone/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pPr rtl="0"/>
            <a:r>
              <a:rPr lang="th-TH" noProof="0"/>
              <a:t>คลิกไอคอนเพื่อเพิ่มรูปภาพ</a:t>
            </a:r>
            <a:endParaRPr lang="th-TH" noProof="0" dirty="0"/>
          </a:p>
        </p:txBody>
      </p:sp>
    </p:spTree>
    <p:extLst>
      <p:ext uri="{BB962C8B-B14F-4D97-AF65-F5344CB8AC3E}">
        <p14:creationId xmlns:p14="http://schemas.microsoft.com/office/powerpoint/2010/main" val="1755325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h-TH"/>
              <a:t>​</a:t>
            </a:r>
            <a:fld id="{7220E3D2-DA5E-4726-9521-C5D4C47284C7}" type="datetime1">
              <a:rPr lang="th-TH" smtClean="0"/>
              <a:pPr/>
              <a:t>24/06/63</a:t>
            </a:fld>
            <a:r>
              <a:rPr lang="th-TH"/>
              <a:t>​</a:t>
            </a:r>
            <a:endParaRPr lang="th-T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FF54DE5-C571-48E8-A5BC-B369434E2F44}" type="slidenum">
              <a:rPr lang="th-TH" smtClean="0"/>
              <a:pPr algn="r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174532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h-TH"/>
              <a:t>​</a:t>
            </a:r>
            <a:fld id="{5D4EB05C-7DE5-4933-8999-8039F7F023EC}" type="datetime1">
              <a:rPr lang="th-TH" smtClean="0"/>
              <a:pPr/>
              <a:t>24/06/63</a:t>
            </a:fld>
            <a:r>
              <a:rPr lang="th-TH"/>
              <a:t>​</a:t>
            </a:r>
            <a:endParaRPr lang="th-T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FF54DE5-C571-48E8-A5BC-B369434E2F44}" type="slidenum">
              <a:rPr lang="th-TH" smtClean="0"/>
              <a:pPr algn="r"/>
              <a:t>‹#›</a:t>
            </a:fld>
            <a:endParaRPr lang="th-TH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01113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h-TH"/>
              <a:t>​</a:t>
            </a:r>
            <a:fld id="{5D4EB05C-7DE5-4933-8999-8039F7F023EC}" type="datetime1">
              <a:rPr lang="th-TH" smtClean="0"/>
              <a:pPr/>
              <a:t>24/06/63</a:t>
            </a:fld>
            <a:r>
              <a:rPr lang="th-TH"/>
              <a:t>​</a:t>
            </a:r>
            <a:endParaRPr lang="th-TH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FF54DE5-C571-48E8-A5BC-B369434E2F44}" type="slidenum">
              <a:rPr lang="th-TH" smtClean="0"/>
              <a:pPr algn="r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7835579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C7160-F17D-46E9-97E4-2F7F7070CBED}" type="datetime1">
              <a:rPr lang="th-TH" smtClean="0"/>
              <a:pPr/>
              <a:t>24/06/63</a:t>
            </a:fld>
            <a:endParaRPr lang="th-TH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noProof="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FF54DE5-C571-48E8-A5BC-B369434E2F44}" type="slidenum">
              <a:rPr lang="th-TH" smtClean="0"/>
              <a:pPr algn="r"/>
              <a:t>‹#›</a:t>
            </a:fld>
            <a:endParaRPr lang="th-TH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0086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h-TH"/>
              <a:t>​</a:t>
            </a:r>
            <a:fld id="{5D4EB05C-7DE5-4933-8999-8039F7F023EC}" type="datetime1">
              <a:rPr lang="th-TH" smtClean="0"/>
              <a:pPr/>
              <a:t>24/06/63</a:t>
            </a:fld>
            <a:r>
              <a:rPr lang="th-TH"/>
              <a:t>​</a:t>
            </a:r>
            <a:endParaRPr lang="th-TH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FF54DE5-C571-48E8-A5BC-B369434E2F44}" type="slidenum">
              <a:rPr lang="th-TH" smtClean="0"/>
              <a:pPr algn="r"/>
              <a:t>‹#›</a:t>
            </a:fld>
            <a:endParaRPr lang="th-TH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665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h-TH"/>
              <a:t>​</a:t>
            </a:r>
            <a:fld id="{5D4EB05C-7DE5-4933-8999-8039F7F023EC}" type="datetime1">
              <a:rPr lang="th-TH" smtClean="0"/>
              <a:pPr/>
              <a:t>24/06/63</a:t>
            </a:fld>
            <a:r>
              <a:rPr lang="th-TH"/>
              <a:t>​</a:t>
            </a:r>
            <a:endParaRPr lang="th-TH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FF54DE5-C571-48E8-A5BC-B369434E2F44}" type="slidenum">
              <a:rPr lang="th-TH" smtClean="0"/>
              <a:pPr algn="r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2020752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h-TH"/>
              <a:t>​</a:t>
            </a:r>
            <a:fld id="{5D4EB05C-7DE5-4933-8999-8039F7F023EC}" type="datetime1">
              <a:rPr lang="th-TH" smtClean="0"/>
              <a:pPr/>
              <a:t>24/06/63</a:t>
            </a:fld>
            <a:r>
              <a:rPr lang="th-TH"/>
              <a:t>​</a:t>
            </a:r>
            <a:endParaRPr lang="th-TH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FF54DE5-C571-48E8-A5BC-B369434E2F44}" type="slidenum">
              <a:rPr lang="th-TH" smtClean="0"/>
              <a:pPr algn="r"/>
              <a:t>‹#›</a:t>
            </a:fld>
            <a:endParaRPr lang="th-TH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0545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h-TH"/>
              <a:t>​</a:t>
            </a:r>
            <a:fld id="{5D4EB05C-7DE5-4933-8999-8039F7F023EC}" type="datetime1">
              <a:rPr lang="th-TH" smtClean="0"/>
              <a:pPr/>
              <a:t>24/06/63</a:t>
            </a:fld>
            <a:r>
              <a:rPr lang="th-TH"/>
              <a:t>​</a:t>
            </a:r>
            <a:endParaRPr lang="th-TH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FF54DE5-C571-48E8-A5BC-B369434E2F44}" type="slidenum">
              <a:rPr lang="th-TH" smtClean="0"/>
              <a:pPr algn="r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291615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r>
              <a:rPr lang="th-TH"/>
              <a:t>​</a:t>
            </a:r>
            <a:fld id="{5D4EB05C-7DE5-4933-8999-8039F7F023EC}" type="datetime1">
              <a:rPr lang="th-TH" smtClean="0"/>
              <a:pPr/>
              <a:t>24/06/63</a:t>
            </a:fld>
            <a:r>
              <a:rPr lang="th-TH"/>
              <a:t>​</a:t>
            </a:r>
            <a:endParaRPr lang="th-T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th-TH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algn="r"/>
            <a:fld id="{0FF54DE5-C571-48E8-A5BC-B369434E2F44}" type="slidenum">
              <a:rPr lang="th-TH" smtClean="0"/>
              <a:pPr algn="r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662440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ชื่อเรื่อง 5"/>
          <p:cNvSpPr>
            <a:spLocks noGrp="1"/>
          </p:cNvSpPr>
          <p:nvPr>
            <p:ph type="ctrTitle"/>
          </p:nvPr>
        </p:nvSpPr>
        <p:spPr/>
        <p:txBody>
          <a:bodyPr rtlCol="0" anchor="ctr"/>
          <a:lstStyle/>
          <a:p>
            <a:pPr rtl="0"/>
            <a:r>
              <a:rPr lang="th-TH" dirty="0"/>
              <a:t>กฎหมายลักษณะแห่งหนี้</a:t>
            </a:r>
            <a:endParaRPr lang="th-TH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7" name="ชื่อเรื่องรอง 6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algn="r" rtl="0"/>
            <a:r>
              <a:rPr lang="th-TH" dirty="0"/>
              <a:t>เพชร  ขวัญใจสกุล</a:t>
            </a:r>
            <a:endParaRPr lang="th-TH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pic>
        <p:nvPicPr>
          <p:cNvPr id="4" name="ตัวแทนรูปภาพ 3" descr="เปิดหนังสือบนโต๊ะ และมีชั้นวางหนังสือรางๆ เป็นพื้นหลัง" title="รูปภาพตัวอย่าง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5" r="8895"/>
          <a:stretch>
            <a:fillRect/>
          </a:stretch>
        </p:blipFill>
        <p:spPr/>
      </p:pic>
      <p:sp>
        <p:nvSpPr>
          <p:cNvPr id="3" name="กล่องข้อความ 2">
            <a:extLst>
              <a:ext uri="{FF2B5EF4-FFF2-40B4-BE49-F238E27FC236}">
                <a16:creationId xmlns:a16="http://schemas.microsoft.com/office/drawing/2014/main" id="{E1572CC7-FD53-4E64-B5D8-EF9B57D25817}"/>
              </a:ext>
            </a:extLst>
          </p:cNvPr>
          <p:cNvSpPr txBox="1"/>
          <p:nvPr/>
        </p:nvSpPr>
        <p:spPr>
          <a:xfrm>
            <a:off x="2355111" y="3886200"/>
            <a:ext cx="17596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b="1" dirty="0"/>
              <a:t>ภาคเรียนที่ 1/2563</a:t>
            </a:r>
          </a:p>
        </p:txBody>
      </p:sp>
      <p:sp>
        <p:nvSpPr>
          <p:cNvPr id="5" name="กล่องข้อความ 4">
            <a:extLst>
              <a:ext uri="{FF2B5EF4-FFF2-40B4-BE49-F238E27FC236}">
                <a16:creationId xmlns:a16="http://schemas.microsoft.com/office/drawing/2014/main" id="{4965BE64-8223-4366-B48F-DF9CBE3E9DCF}"/>
              </a:ext>
            </a:extLst>
          </p:cNvPr>
          <p:cNvSpPr txBox="1"/>
          <p:nvPr/>
        </p:nvSpPr>
        <p:spPr>
          <a:xfrm>
            <a:off x="5106573" y="1533378"/>
            <a:ext cx="1097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/>
              <a:t>ครั้งที่ </a:t>
            </a:r>
            <a:r>
              <a:rPr lang="en-US" b="1" dirty="0"/>
              <a:t> 11</a:t>
            </a:r>
            <a:endParaRPr lang="th-TH" b="1" dirty="0"/>
          </a:p>
        </p:txBody>
      </p:sp>
    </p:spTree>
    <p:extLst>
      <p:ext uri="{BB962C8B-B14F-4D97-AF65-F5344CB8AC3E}">
        <p14:creationId xmlns:p14="http://schemas.microsoft.com/office/powerpoint/2010/main" val="1652133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ทบทวนก่อนเรียน</a:t>
            </a: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en-US" sz="3600" dirty="0"/>
              <a:t>1. </a:t>
            </a:r>
            <a:r>
              <a:rPr lang="th-TH" sz="3600" dirty="0"/>
              <a:t>หนี้ คืออะไร</a:t>
            </a:r>
          </a:p>
          <a:p>
            <a:r>
              <a:rPr lang="en-US" sz="3600" dirty="0"/>
              <a:t>2. </a:t>
            </a:r>
            <a:r>
              <a:rPr lang="th-TH" sz="3600" dirty="0"/>
              <a:t>บ่อเกิดแห่งหนี้ คืออะไร</a:t>
            </a:r>
          </a:p>
          <a:p>
            <a:r>
              <a:rPr lang="en-US" sz="3600" dirty="0"/>
              <a:t>3. </a:t>
            </a:r>
            <a:r>
              <a:rPr lang="th-TH" sz="3600" dirty="0"/>
              <a:t>วัตถุแห่งหนี้ คืออะไร</a:t>
            </a:r>
          </a:p>
          <a:p>
            <a:r>
              <a:rPr lang="en-US" sz="3600" dirty="0"/>
              <a:t>4. </a:t>
            </a:r>
            <a:r>
              <a:rPr lang="th-TH" sz="3600" dirty="0"/>
              <a:t>หลักเกณฑ์ลูกหนี้ผิดนัดและเจ้าหนี้ผิดนัด</a:t>
            </a:r>
          </a:p>
          <a:p>
            <a:r>
              <a:rPr lang="en-US" sz="3600" dirty="0"/>
              <a:t>5. </a:t>
            </a:r>
            <a:r>
              <a:rPr lang="th-TH" sz="3600" dirty="0"/>
              <a:t>สิทธิการเรียกร้องให้ลูกหนี้ชำระหนี้</a:t>
            </a:r>
          </a:p>
          <a:p>
            <a:r>
              <a:rPr lang="en-US" sz="3600" dirty="0"/>
              <a:t>6. </a:t>
            </a:r>
            <a:r>
              <a:rPr lang="th-TH" sz="3600" dirty="0"/>
              <a:t>ค่าสินไหมทดแทน</a:t>
            </a:r>
          </a:p>
          <a:p>
            <a:r>
              <a:rPr lang="en-US" sz="3600" dirty="0"/>
              <a:t>7. </a:t>
            </a:r>
            <a:r>
              <a:rPr lang="th-TH" sz="3600" dirty="0"/>
              <a:t>การชำระหนี้กลายเป็นพ้นวิสัย</a:t>
            </a:r>
          </a:p>
          <a:p>
            <a:r>
              <a:rPr lang="en-US" sz="3600" dirty="0"/>
              <a:t>8. </a:t>
            </a:r>
            <a:r>
              <a:rPr lang="th-TH" sz="3600" dirty="0"/>
              <a:t>รับช่วงสิทธิ รับช่วงทรัพย์</a:t>
            </a:r>
          </a:p>
          <a:p>
            <a:r>
              <a:rPr lang="en-US" sz="3600" dirty="0"/>
              <a:t>9. </a:t>
            </a:r>
            <a:r>
              <a:rPr lang="th-TH" sz="3600" dirty="0"/>
              <a:t>สิทธิยึดหน่วง</a:t>
            </a:r>
          </a:p>
          <a:p>
            <a:r>
              <a:rPr lang="en-US" sz="3600" dirty="0"/>
              <a:t>10 </a:t>
            </a:r>
            <a:r>
              <a:rPr lang="th-TH" sz="3600" dirty="0"/>
              <a:t>ลูกหนี้เจ้าหนี้ร่วม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61499E09-8EDF-4CA0-ADA1-001955F1B8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3200" dirty="0"/>
              <a:t>เนื้อหาในครั้งนี้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721FF4EF-5894-49F8-8354-F2E6430510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2400" b="1" dirty="0"/>
              <a:t>1. </a:t>
            </a:r>
            <a:r>
              <a:rPr lang="th-TH" sz="2400" b="1" dirty="0"/>
              <a:t>ความหมายของการโอนสิทธิเรียกร้อง</a:t>
            </a:r>
            <a:endParaRPr lang="en-US" sz="2400" dirty="0"/>
          </a:p>
          <a:p>
            <a:pPr lvl="0"/>
            <a:r>
              <a:rPr lang="en-US" sz="2400" b="1" dirty="0"/>
              <a:t>2. </a:t>
            </a:r>
            <a:r>
              <a:rPr lang="th-TH" sz="2400" b="1" dirty="0"/>
              <a:t>สิทธิเรียกร้องที่โอนกันไม่ได้</a:t>
            </a:r>
          </a:p>
          <a:p>
            <a:pPr lvl="0"/>
            <a:r>
              <a:rPr lang="en-US" sz="2400" b="1" dirty="0"/>
              <a:t>3.</a:t>
            </a:r>
            <a:r>
              <a:rPr lang="th-TH" sz="2400" b="1" dirty="0"/>
              <a:t>การโอนสิทธิเรียกร้องในสัญญาต่างตอบแทน</a:t>
            </a:r>
          </a:p>
          <a:p>
            <a:pPr lvl="0"/>
            <a:r>
              <a:rPr lang="en-US" sz="2400" b="1" dirty="0"/>
              <a:t>4. </a:t>
            </a:r>
            <a:r>
              <a:rPr lang="th-TH" sz="2400" b="1" dirty="0"/>
              <a:t>วิธีการโอน</a:t>
            </a:r>
          </a:p>
          <a:p>
            <a:pPr lvl="0"/>
            <a:r>
              <a:rPr lang="en-US" sz="2400" b="1" dirty="0"/>
              <a:t>5. </a:t>
            </a:r>
            <a:r>
              <a:rPr lang="th-TH" sz="2400" b="1" dirty="0"/>
              <a:t>ผลของการโอนสิทธิเรียกร้อง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46520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ตัวยึดเนื้อหา 3"/>
          <p:cNvGraphicFramePr>
            <a:graphicFrameLocks noGrp="1"/>
          </p:cNvGraphicFramePr>
          <p:nvPr>
            <p:ph idx="1"/>
          </p:nvPr>
        </p:nvGraphicFramePr>
        <p:xfrm>
          <a:off x="1991544" y="1628800"/>
          <a:ext cx="8229600" cy="2621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2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8000" b="1" dirty="0"/>
                        <a:t>การโอนสิทธิเรียกร้อง</a:t>
                      </a:r>
                    </a:p>
                    <a:p>
                      <a:pPr algn="ctr"/>
                      <a:endParaRPr lang="th-TH" sz="4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th-TH" sz="4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b="1" dirty="0"/>
              <a:t>1. </a:t>
            </a:r>
            <a:r>
              <a:rPr lang="th-TH" b="1" dirty="0"/>
              <a:t>ความหมายของการโอนสิทธิเรียกร้อง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sz="3200" b="1"/>
              <a:t>คือ การ</a:t>
            </a:r>
            <a:r>
              <a:rPr lang="th-TH" sz="3200" b="1" dirty="0"/>
              <a:t>ที่เจ้าหนี้ตกลงยินยอมโอนสิทธิที่จะเรียกร้องให้ลูกหนี้ชำระหนี้ให้แก่บุคคลหนึ่ง มีผลให้บุคคลผู้รับโอนเข้ามาเป็นเจ้าหนี้คนใหม่แทนเจ้าหนี้เดิม มีสิทธิเรียกร้องให้ลูกหนี้ชำระหนี้ได้เช่นเจ้าหนี้เดิม</a:t>
            </a:r>
          </a:p>
        </p:txBody>
      </p:sp>
      <p:graphicFrame>
        <p:nvGraphicFramePr>
          <p:cNvPr id="4" name="ไดอะแกรม 3"/>
          <p:cNvGraphicFramePr/>
          <p:nvPr/>
        </p:nvGraphicFramePr>
        <p:xfrm>
          <a:off x="2063552" y="3933056"/>
          <a:ext cx="7920880" cy="2736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b="1" dirty="0"/>
              <a:t>2. </a:t>
            </a:r>
            <a:r>
              <a:rPr lang="th-TH" b="1" dirty="0"/>
              <a:t>สิทธิเรียกร้องที่โอนกันไม่ได้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th-TH" sz="2800" dirty="0">
                <a:cs typeface="+mj-cs"/>
              </a:rPr>
              <a:t>                                                                       </a:t>
            </a:r>
            <a:r>
              <a:rPr lang="th-TH" sz="2800" b="1" dirty="0">
                <a:cs typeface="+mj-cs"/>
              </a:rPr>
              <a:t>หนี้เฉพาะตัว</a:t>
            </a:r>
            <a:endParaRPr lang="en-US" sz="2800" b="1" dirty="0">
              <a:cs typeface="+mj-cs"/>
            </a:endParaRPr>
          </a:p>
          <a:p>
            <a:pPr marL="274320" lvl="1" indent="-274320">
              <a:buClr>
                <a:schemeClr val="accent3"/>
              </a:buClr>
              <a:buSzPct val="95000"/>
              <a:buNone/>
            </a:pPr>
            <a:r>
              <a:rPr lang="th-TH" sz="2800" b="1" dirty="0">
                <a:cs typeface="+mj-cs"/>
              </a:rPr>
              <a:t>  </a:t>
            </a:r>
            <a:r>
              <a:rPr lang="en-US" sz="2800" b="1" dirty="0">
                <a:cs typeface="+mj-cs"/>
              </a:rPr>
              <a:t>1.</a:t>
            </a:r>
            <a:r>
              <a:rPr lang="th-TH" sz="2800" b="1" dirty="0">
                <a:cs typeface="+mj-cs"/>
              </a:rPr>
              <a:t> สภาพแห่งหนี้ไม่เปิดช่องให้โอน</a:t>
            </a:r>
          </a:p>
          <a:p>
            <a:pPr marL="274320" lvl="1" indent="-274320">
              <a:buClr>
                <a:schemeClr val="accent3"/>
              </a:buClr>
              <a:buSzPct val="95000"/>
              <a:buNone/>
            </a:pPr>
            <a:r>
              <a:rPr lang="th-TH" sz="2800" b="1" dirty="0">
                <a:cs typeface="+mj-cs"/>
              </a:rPr>
              <a:t>                                                          หนี้ซึ่งกฎหมายห้ามโอน </a:t>
            </a:r>
          </a:p>
          <a:p>
            <a:pPr marL="274320" lvl="1" indent="-274320">
              <a:buClr>
                <a:schemeClr val="accent3"/>
              </a:buClr>
              <a:buSzPct val="95000"/>
              <a:buNone/>
            </a:pPr>
            <a:r>
              <a:rPr lang="en-US" sz="2800" b="1" dirty="0">
                <a:cs typeface="+mj-cs"/>
              </a:rPr>
              <a:t>  2. </a:t>
            </a:r>
            <a:r>
              <a:rPr lang="th-TH" sz="2800" b="1" dirty="0">
                <a:cs typeface="+mj-cs"/>
              </a:rPr>
              <a:t>คู่กรณีมีข้อตกลงห้ามโอน (มาตรา </a:t>
            </a:r>
            <a:r>
              <a:rPr lang="en-US" sz="2800" b="1" dirty="0">
                <a:cs typeface="+mj-cs"/>
              </a:rPr>
              <a:t>303 </a:t>
            </a:r>
            <a:r>
              <a:rPr lang="th-TH" sz="2800" b="1" dirty="0">
                <a:cs typeface="+mj-cs"/>
              </a:rPr>
              <a:t>วรรคสอง)</a:t>
            </a:r>
          </a:p>
          <a:p>
            <a:pPr marL="274320" lvl="1" indent="-274320">
              <a:buClr>
                <a:schemeClr val="accent3"/>
              </a:buClr>
              <a:buSzPct val="95000"/>
              <a:buNone/>
            </a:pPr>
            <a:r>
              <a:rPr lang="en-US" sz="2800" b="1" dirty="0">
                <a:cs typeface="+mj-cs"/>
              </a:rPr>
              <a:t>  3. </a:t>
            </a:r>
            <a:r>
              <a:rPr lang="th-TH" sz="2800" b="1" dirty="0">
                <a:cs typeface="+mj-cs"/>
              </a:rPr>
              <a:t>สิทธิเรียกร้องที่ศาลยึดไม่ได้ (มาตรา </a:t>
            </a:r>
            <a:r>
              <a:rPr lang="en-US" sz="2800" b="1" dirty="0">
                <a:cs typeface="+mj-cs"/>
              </a:rPr>
              <a:t> 304</a:t>
            </a:r>
            <a:r>
              <a:rPr lang="th-TH" sz="2800" b="1" dirty="0">
                <a:cs typeface="+mj-cs"/>
              </a:rPr>
              <a:t>)</a:t>
            </a:r>
            <a:r>
              <a:rPr lang="en-US" sz="2800" b="1" dirty="0">
                <a:cs typeface="+mj-cs"/>
              </a:rPr>
              <a:t> </a:t>
            </a:r>
            <a:endParaRPr lang="en-US" sz="2800" dirty="0">
              <a:cs typeface="+mj-cs"/>
            </a:endParaRPr>
          </a:p>
          <a:p>
            <a:pPr marL="274320" lvl="1" indent="-274320">
              <a:buClr>
                <a:schemeClr val="accent3"/>
              </a:buClr>
              <a:buSzPct val="95000"/>
              <a:buNone/>
            </a:pPr>
            <a:r>
              <a:rPr lang="th-TH" sz="2800" b="1" dirty="0">
                <a:cs typeface="+mj-cs"/>
              </a:rPr>
              <a:t> </a:t>
            </a:r>
            <a:endParaRPr lang="en-US" sz="2800" dirty="0">
              <a:cs typeface="+mj-cs"/>
            </a:endParaRPr>
          </a:p>
          <a:p>
            <a:pPr marL="274320" lvl="1" indent="-274320">
              <a:buClr>
                <a:schemeClr val="accent3"/>
              </a:buClr>
              <a:buSzPct val="95000"/>
            </a:pPr>
            <a:endParaRPr lang="th-TH" sz="2800" dirty="0">
              <a:cs typeface="+mj-cs"/>
            </a:endParaRPr>
          </a:p>
          <a:p>
            <a:pPr marL="274320" lvl="1" indent="-274320">
              <a:buClr>
                <a:schemeClr val="accent3"/>
              </a:buClr>
              <a:buSzPct val="95000"/>
            </a:pPr>
            <a:endParaRPr lang="en-US" sz="2800" dirty="0">
              <a:cs typeface="+mj-cs"/>
            </a:endParaRPr>
          </a:p>
          <a:p>
            <a:endParaRPr lang="th-TH" sz="2800" dirty="0">
              <a:cs typeface="+mj-cs"/>
            </a:endParaRPr>
          </a:p>
        </p:txBody>
      </p:sp>
      <p:cxnSp>
        <p:nvCxnSpPr>
          <p:cNvPr id="5" name="ลูกศรเชื่อมต่อแบบตรง 4"/>
          <p:cNvCxnSpPr/>
          <p:nvPr/>
        </p:nvCxnSpPr>
        <p:spPr>
          <a:xfrm flipV="1">
            <a:off x="5159896" y="2860908"/>
            <a:ext cx="720080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ลูกศรเชื่อมต่อแบบตรง 6"/>
          <p:cNvCxnSpPr/>
          <p:nvPr/>
        </p:nvCxnSpPr>
        <p:spPr>
          <a:xfrm>
            <a:off x="5159896" y="3493037"/>
            <a:ext cx="792088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b="1" dirty="0"/>
              <a:t>3.</a:t>
            </a:r>
            <a:r>
              <a:rPr lang="th-TH" b="1" dirty="0"/>
              <a:t>การโอนสิทธิเรียกร้องในสัญญาต่างตอบแทน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sz="2800" b="1" dirty="0"/>
              <a:t>สัญญาซื้อขายที่ดิน ผู้ซื้ออาจโอนสิทธิตามสัญญาจะซื้อขายทีดินให้ผู้รับโอนได้ ตามมาตรา </a:t>
            </a:r>
            <a:r>
              <a:rPr lang="en-US" sz="2800" b="1" dirty="0"/>
              <a:t>303, 306 </a:t>
            </a:r>
            <a:r>
              <a:rPr lang="th-TH" sz="2800" b="1" dirty="0"/>
              <a:t>โดยไม่ต้องแปลงหนี้ใหม่ เพราะ</a:t>
            </a:r>
            <a:r>
              <a:rPr lang="th-TH" sz="2800" b="1" dirty="0">
                <a:solidFill>
                  <a:srgbClr val="FF0000"/>
                </a:solidFill>
              </a:rPr>
              <a:t>สิทธิตามสัญญาซื้อขายที่ดินโดยสภาพอาจโอนกันได้ </a:t>
            </a:r>
            <a:r>
              <a:rPr lang="th-TH" sz="2800" b="1" dirty="0"/>
              <a:t>ไม่เป็นสิทธิเฉพาะตัว (ฎีกาที่ </a:t>
            </a:r>
            <a:r>
              <a:rPr lang="en-US" sz="2800" b="1" dirty="0"/>
              <a:t>2046/2516, 244/2529</a:t>
            </a:r>
            <a:r>
              <a:rPr lang="th-TH" sz="2800" b="1" dirty="0"/>
              <a:t>)</a:t>
            </a:r>
            <a:endParaRPr lang="en-US" sz="2800" b="1" dirty="0"/>
          </a:p>
          <a:p>
            <a:endParaRPr lang="th-TH" sz="28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dirty="0"/>
              <a:t> </a:t>
            </a:r>
            <a:br>
              <a:rPr lang="en-US" dirty="0"/>
            </a:br>
            <a:r>
              <a:rPr lang="en-US" b="1" dirty="0"/>
              <a:t>4. </a:t>
            </a:r>
            <a:r>
              <a:rPr lang="th-TH" b="1" dirty="0"/>
              <a:t>วิธีการโอน</a:t>
            </a: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274320" lvl="1" indent="-274320">
              <a:buClr>
                <a:schemeClr val="accent3"/>
              </a:buClr>
              <a:buSzPct val="95000"/>
            </a:pPr>
            <a:r>
              <a:rPr lang="en-US" sz="4500" b="1" dirty="0"/>
              <a:t>1. </a:t>
            </a:r>
            <a:r>
              <a:rPr lang="th-TH" sz="4500" b="1" dirty="0"/>
              <a:t>หนี้อันจะพึงต้องชำระแก่เจ้าหนี้คนหนึ่งคนใดโดยเฉพาะเจาะจง</a:t>
            </a:r>
          </a:p>
          <a:p>
            <a:pPr marL="274320" lvl="1" indent="-274320">
              <a:buClr>
                <a:schemeClr val="accent3"/>
              </a:buClr>
              <a:buSzPct val="95000"/>
            </a:pPr>
            <a:r>
              <a:rPr lang="th-TH" sz="4500" b="1" dirty="0"/>
              <a:t>     มารตรา </a:t>
            </a:r>
            <a:r>
              <a:rPr lang="en-US" sz="4500" b="1" dirty="0"/>
              <a:t>306 </a:t>
            </a:r>
            <a:r>
              <a:rPr lang="th-TH" sz="4500" b="1" dirty="0"/>
              <a:t>ถ้าไม่</a:t>
            </a:r>
            <a:r>
              <a:rPr lang="th-TH" sz="4500" b="1" dirty="0">
                <a:solidFill>
                  <a:srgbClr val="FF0000"/>
                </a:solidFill>
              </a:rPr>
              <a:t>ทำเป็นหนังสือ </a:t>
            </a:r>
            <a:r>
              <a:rPr lang="th-TH" sz="4500" b="1" dirty="0"/>
              <a:t>ท่านว่า</a:t>
            </a:r>
            <a:r>
              <a:rPr lang="th-TH" sz="4500" b="1" dirty="0">
                <a:solidFill>
                  <a:schemeClr val="accent1">
                    <a:lumMod val="75000"/>
                  </a:schemeClr>
                </a:solidFill>
              </a:rPr>
              <a:t>ไม่สมบูรณ์</a:t>
            </a:r>
          </a:p>
          <a:p>
            <a:pPr marL="274320" lvl="1" indent="-274320">
              <a:buClr>
                <a:schemeClr val="accent3"/>
              </a:buClr>
              <a:buSzPct val="95000"/>
              <a:buNone/>
            </a:pPr>
            <a:endParaRPr lang="en-US" sz="4500" dirty="0">
              <a:solidFill>
                <a:srgbClr val="FF0000"/>
              </a:solidFill>
            </a:endParaRPr>
          </a:p>
          <a:p>
            <a:pPr marL="274320" lvl="1" indent="-274320">
              <a:buClr>
                <a:schemeClr val="accent3"/>
              </a:buClr>
              <a:buSzPct val="95000"/>
            </a:pPr>
            <a:r>
              <a:rPr lang="en-US" sz="4500" b="1" dirty="0"/>
              <a:t>2. </a:t>
            </a:r>
            <a:r>
              <a:rPr lang="th-TH" sz="4500" b="1" dirty="0"/>
              <a:t>หนี้อันจะพึงต้องชำระตามเขาสั่ง</a:t>
            </a:r>
          </a:p>
          <a:p>
            <a:pPr marL="274320" lvl="1" indent="-274320">
              <a:buClr>
                <a:schemeClr val="accent3"/>
              </a:buClr>
              <a:buSzPct val="95000"/>
            </a:pPr>
            <a:r>
              <a:rPr lang="th-TH" sz="4500" b="1" dirty="0"/>
              <a:t>       มาตรา </a:t>
            </a:r>
            <a:r>
              <a:rPr lang="en-US" sz="4500" b="1" dirty="0"/>
              <a:t>309 </a:t>
            </a:r>
            <a:r>
              <a:rPr lang="th-TH" sz="4500" dirty="0"/>
              <a:t> ต้อง</a:t>
            </a:r>
            <a:r>
              <a:rPr lang="th-TH" sz="4500" b="1" dirty="0">
                <a:solidFill>
                  <a:srgbClr val="FF0000"/>
                </a:solidFill>
              </a:rPr>
              <a:t>สลักหลังและส่งมอบ</a:t>
            </a:r>
          </a:p>
          <a:p>
            <a:pPr marL="274320" lvl="1" indent="-274320">
              <a:buClr>
                <a:schemeClr val="accent3"/>
              </a:buClr>
              <a:buSzPct val="95000"/>
            </a:pPr>
            <a:endParaRPr lang="en-US" sz="4500" dirty="0">
              <a:solidFill>
                <a:srgbClr val="FF0000"/>
              </a:solidFill>
            </a:endParaRPr>
          </a:p>
          <a:p>
            <a:pPr marL="274320" lvl="1" indent="-274320">
              <a:buClr>
                <a:schemeClr val="accent3"/>
              </a:buClr>
              <a:buSzPct val="95000"/>
            </a:pPr>
            <a:r>
              <a:rPr lang="en-US" sz="4500" b="1" dirty="0"/>
              <a:t>3. </a:t>
            </a:r>
            <a:r>
              <a:rPr lang="th-TH" sz="4500" b="1" dirty="0"/>
              <a:t>หนี้อันจะ</a:t>
            </a:r>
            <a:r>
              <a:rPr lang="th-TH" sz="4500" b="1" dirty="0" err="1"/>
              <a:t>พีง</a:t>
            </a:r>
            <a:r>
              <a:rPr lang="th-TH" sz="4500" b="1" dirty="0"/>
              <a:t>ต้องชำระแก่ผู้ถือ</a:t>
            </a:r>
            <a:endParaRPr lang="en-US" sz="4500" dirty="0"/>
          </a:p>
          <a:p>
            <a:r>
              <a:rPr lang="th-TH" sz="4500" dirty="0"/>
              <a:t>      </a:t>
            </a:r>
            <a:r>
              <a:rPr lang="th-TH" sz="4500" b="1" dirty="0"/>
              <a:t>มาตรา </a:t>
            </a:r>
            <a:r>
              <a:rPr lang="en-US" sz="4500" b="1" dirty="0"/>
              <a:t>313 </a:t>
            </a:r>
            <a:r>
              <a:rPr lang="th-TH" sz="4500" b="1" dirty="0"/>
              <a:t> </a:t>
            </a:r>
            <a:r>
              <a:rPr lang="th-TH" sz="4500" dirty="0"/>
              <a:t>การโอนทำด้วยเพียงการ</a:t>
            </a:r>
            <a:r>
              <a:rPr lang="th-TH" sz="4500" b="1" dirty="0">
                <a:solidFill>
                  <a:srgbClr val="FF0000"/>
                </a:solidFill>
              </a:rPr>
              <a:t>ส่งมอบ</a:t>
            </a:r>
            <a:endParaRPr lang="en-US" sz="4500" dirty="0">
              <a:solidFill>
                <a:srgbClr val="FF0000"/>
              </a:solidFill>
            </a:endParaRPr>
          </a:p>
          <a:p>
            <a:endParaRPr lang="th-TH" sz="2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b="1" dirty="0"/>
              <a:t>5. </a:t>
            </a:r>
            <a:r>
              <a:rPr lang="th-TH" b="1" dirty="0"/>
              <a:t>ผลของการโอนสิทธิเรียกร้อง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th-TH" sz="2800" dirty="0"/>
              <a:t> </a:t>
            </a:r>
            <a:r>
              <a:rPr lang="en-US" sz="2800" dirty="0"/>
              <a:t>1. </a:t>
            </a:r>
            <a:r>
              <a:rPr lang="th-TH" sz="2800" dirty="0"/>
              <a:t>ผู้รับโอนเป็นเจ้าหนี้แทนที่ผู้โอน </a:t>
            </a:r>
            <a:endParaRPr lang="en-US" sz="2800" dirty="0"/>
          </a:p>
          <a:p>
            <a:r>
              <a:rPr lang="en-US" sz="2800" dirty="0"/>
              <a:t>2. </a:t>
            </a:r>
            <a:r>
              <a:rPr lang="th-TH" sz="2800" dirty="0"/>
              <a:t>รับโอนมิเพียงแต่ได้รับสิทธิร้องร้องอันเป็นสิทธิประธานมาเท่านั้น แต่ยังได้สิทธิ</a:t>
            </a:r>
            <a:endParaRPr lang="en-US" sz="2800" dirty="0"/>
          </a:p>
          <a:p>
            <a:pPr>
              <a:buNone/>
            </a:pPr>
            <a:r>
              <a:rPr lang="th-TH" sz="2800" dirty="0"/>
              <a:t>         อุปกรณ์มาด้วย (</a:t>
            </a:r>
            <a:r>
              <a:rPr lang="th-TH" sz="2800" b="1" dirty="0"/>
              <a:t>มาตรา </a:t>
            </a:r>
            <a:r>
              <a:rPr lang="en-US" sz="2800" b="1" dirty="0"/>
              <a:t>305</a:t>
            </a:r>
            <a:r>
              <a:rPr lang="th-TH" sz="2800" b="1" dirty="0"/>
              <a:t>)</a:t>
            </a:r>
            <a:r>
              <a:rPr lang="en-US" sz="2800" b="1" dirty="0"/>
              <a:t> </a:t>
            </a:r>
            <a:endParaRPr lang="th-TH" sz="2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ชีวภาพ">
  <a:themeElements>
    <a:clrScheme name="ชีวภาพ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ชีวภาพ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ชีวภาพ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ธีมของ Offic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ธีมของ Offic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เอกสาร" ma:contentTypeID="0x010100977023FB0AB7FF4692185879F51422A4" ma:contentTypeVersion="10" ma:contentTypeDescription="สร้างเอกสารใหม่" ma:contentTypeScope="" ma:versionID="0ed9bb9844f1e009a5174a7afb6db91b">
  <xsd:schema xmlns:xsd="http://www.w3.org/2001/XMLSchema" xmlns:xs="http://www.w3.org/2001/XMLSchema" xmlns:p="http://schemas.microsoft.com/office/2006/metadata/properties" xmlns:ns3="628c7f2a-053a-435c-aff2-f98bc80c6f0d" targetNamespace="http://schemas.microsoft.com/office/2006/metadata/properties" ma:root="true" ma:fieldsID="8261613546a8b8d90a83294e6f7df443" ns3:_="">
    <xsd:import namespace="628c7f2a-053a-435c-aff2-f98bc80c6f0d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28c7f2a-053a-435c-aff2-f98bc80c6f0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ชนิดเนื้อหา"/>
        <xsd:element ref="dc:title" minOccurs="0" maxOccurs="1" ma:index="4" ma:displayName="ชื่อเรื่อง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4F1B077-C9EE-4F3D-ADDD-7D747E932A7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28c7f2a-053a-435c-aff2-f98bc80c6f0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B37BA76-B494-41D4-8A3D-1978EB63231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CDDBB83-77C1-4099-A0AA-289882E745E2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0</TotalTime>
  <Words>433</Words>
  <Application>Microsoft Office PowerPoint</Application>
  <PresentationFormat>แบบจอกว้าง</PresentationFormat>
  <Paragraphs>51</Paragraphs>
  <Slides>9</Slides>
  <Notes>1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3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9</vt:i4>
      </vt:variant>
    </vt:vector>
  </HeadingPairs>
  <TitlesOfParts>
    <vt:vector size="13" baseType="lpstr">
      <vt:lpstr>Arial</vt:lpstr>
      <vt:lpstr>Garamond</vt:lpstr>
      <vt:lpstr>Leelawadee</vt:lpstr>
      <vt:lpstr>ชีวภาพ</vt:lpstr>
      <vt:lpstr>กฎหมายลักษณะแห่งหนี้</vt:lpstr>
      <vt:lpstr>ทบทวนก่อนเรียน</vt:lpstr>
      <vt:lpstr>เนื้อหาในครั้งนี้</vt:lpstr>
      <vt:lpstr>งานนำเสนอ PowerPoint</vt:lpstr>
      <vt:lpstr>1. ความหมายของการโอนสิทธิเรียกร้อง</vt:lpstr>
      <vt:lpstr>2. สิทธิเรียกร้องที่โอนกันไม่ได้</vt:lpstr>
      <vt:lpstr>3.การโอนสิทธิเรียกร้องในสัญญาต่างตอบแทน</vt:lpstr>
      <vt:lpstr>  4. วิธีการโอน</vt:lpstr>
      <vt:lpstr>5. ผลของการโอนสิทธิเรียกร้อง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2020-05-27T07:23:12Z</dcterms:created>
  <dcterms:modified xsi:type="dcterms:W3CDTF">2020-06-24T15:48:47Z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0x010100977023FB0AB7FF4692185879F51422A4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