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  <p:sldId id="269" r:id="rId9"/>
    <p:sldId id="268" r:id="rId10"/>
    <p:sldId id="266" r:id="rId11"/>
    <p:sldId id="265" r:id="rId12"/>
    <p:sldId id="263" r:id="rId13"/>
    <p:sldId id="270" r:id="rId14"/>
    <p:sldId id="272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426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661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8890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6948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972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7415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4490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67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242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398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926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221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043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190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452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970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30D51-54FA-493A-9D8A-8B1B649FF208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B5E5C0-2B3A-42E0-B87E-0E3EF7DE47E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1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2D31182-BAD9-4A3F-BA56-D48AB7C1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6333"/>
            <a:ext cx="10353576" cy="1280890"/>
          </a:xfrm>
        </p:spPr>
        <p:txBody>
          <a:bodyPr>
            <a:normAutofit/>
          </a:bodyPr>
          <a:lstStyle/>
          <a:p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8 การพัฒนาองค์กร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(Organization Development : OD)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ให้ก้าวสู่ความสำเร็จ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C9AC883F-CC85-4C90-BAF3-201515E17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การพัฒนาองค์กร “(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Organization Development : OD)”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คืออะไร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ปัจจัยสำคัญต่อการพัฒนาองค์กร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เคล็ดลับที่ทำให้องค์กรที่ประสบความสำเร็จ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เหตุใดจึงควรพัฒนาองค์กร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บทสรุป</a:t>
            </a:r>
          </a:p>
        </p:txBody>
      </p:sp>
    </p:spTree>
    <p:extLst>
      <p:ext uri="{BB962C8B-B14F-4D97-AF65-F5344CB8AC3E}">
        <p14:creationId xmlns:p14="http://schemas.microsoft.com/office/powerpoint/2010/main" val="129070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4DDF3F1-8916-41DA-8D2E-0A624911E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868" y="1399497"/>
            <a:ext cx="1119992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4.มีการสื่อสารที่มีประสิทธิภาพ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ื่อสารถึงแม้จะดูเป็นเรื่องเล็กน้อยแต่นั่นคือสิ่งที่สำคัญที่สุดอย่างหนึ่งของการทำงานไม่ว่าจะอยู่ส่วนไหนขององค์กรก็ตาม การสื่อสารกันอย่างถูกต้อง ชัดเจน และทำความเข้าใจได้ง่าย จะทำให้ทุกคนมองเห็นภาพตลอดจนทิศทางที่จะมุ่งตรงไปด้วยกัน และร่วมจับมือกันเดินไปอย่างมีพลัง ในขณะที่องค์กรไหนมีการสื่อสารที่ผิดพลาด หรือมีการสื่อสารกันที่ไม่มีประสิทธิภาพ ก็อาจทำให้ทุกคนเข้าใจสารไม่ตรงกันได้ นำไปปฏิบัติผิด ก็ย่อมก่อให้เกิดผลเสียต่อองค์กรได้เช่นกัน หรือการสื่อสารที่ไม่สัมฤทธิ์ผลก็ทำให้บุคลากรขาดความเข้าใจ หรือไม่ยินดีที่จะร่วมมือขับเคลื่อนองค์กร นั่นก็ย่อมทำให้องค์กรก้าวไปข้างหน้าอย่างมีปัญหา และเกิดความล้มเหลวในที่สุด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5.การสร้างแรงจูงใจในการทำงาน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เมื่อเราทำงานไปเรื่อย ๆ ย่อมเกิดความเบื่อหน่ายและท้อได้ สิ่งหนึ่งที่จะช่วยพลิกสถานการณ์ทุกอย่างให้ดีขึ้นได้ก็คือแรงจูงใจที่ดีในการทำงานนั่นเอง แรงจูงใจไม่ได้หมายถึงเรื่องของเงินหรือสวัสดิการณ์เสมอไป แต่ยังรวมถึงการให้กำลังใจ คำชม รางวัล ตลอดจนสร้างแรงจูงใจในรูปแบบอื่น ๆ ด้วย การสร้างแรงจูงใจที่ดีจะเป็นเสมือนน้ำหล่อเลี้ยงให้เรามีชีวิตชีวาขึ้นมาได้ หรือเป็นแรงฮึดให้เรามุ่งมั่นบรรลุเป้าหมายที่วางไว้ได้อย่างยอดเยี่ยมทีเดียว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192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78DC45C-16AD-4442-9385-0C66475EF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70" y="1355108"/>
            <a:ext cx="1140410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6.การประเมินผล 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องค์กรที่ประสบความสำเร็จส่วนใหญ่มักมีการประเมินผลการทำงานเสมอ และรู้จักนำผลการประเมินมาปรับใช้ให้เกิดประโยชน์ การประเมินผลจะทำให้เรารู้ว่าสิ่งที่เรากำลังทำอยู่นั้นประสบความสำเร็จหรือไม่ มากน้อยเพียงไร มีสิ่งไหนที่เป็นจุดบกพร่อง มีสิ่งไหนที่ควรปรับปรุง หรือมีสิ่งไหนยอดเยี่ยมอยู่แล้ว มีสิ่งไหนที่ควรจะเพิ่มเติมเข้าไปอีก ตลอดจนศักยภาพของบุคลากรที่ทำนั้นเป็นอย่างไร เป็นต้น เมื่อนำการประเมินผลในส่วนต่างๆ มาใช้ให้เกิดประโยชน์ก็จะเกิดการพัฒนายิ่งๆ ขึ้นไป หากเราไม่รู้จักประเมินผลเลย เราจะไม่รู้เลยว่าจุดที่องค์กรยืนอยู่นั้นประสบความสำเร็จหรือย่ำแย่เพียงไร การประเมินผลจึงเป็นส่วนสำคัญหนึ่งที่จะใช้เป็นบรรทัดฐานในการวัดมาตรฐานตลอดจนช่วยพัฒนาองค์กรให้ก้าวหน้ายิ่งขึ้นไปได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7.การฝึกอบรมและพัฒนาศักยภาพ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ฝึกอบรมคือกระบวนการหนึ่งของการพัฒนาบุคลากรในองค์กรให้มีความรู้ความสามารถตลอดจนพัฒนาศักยภาพให้ดีขึ้น แน่นอนว่ามันเป็นจุดเริ่มต้นที่จะทำให้องค์กรเกิดการพัฒนาได้อย่างมีประสิทธิภาพด้วยนั่นเอง การที่เรามุ่งจะพัฒนาองค์กรให้ดีขึ้นนั้นก็ควรใส่ใจในการพัฒนาศักยภาพบุคลากรด้วยการฝึกอบรมต่างๆ ทั้งแบบเป็นทางการและไม่เป็นทางการ เพื่อให้พนักงานรักที่จะพัฒนาตนเองอยู่เสมอ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04601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8DD685-D07C-4DA2-AC08-4941C4B41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เหตุใดจึงควรพัฒนาองค์กร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3AE314B-C0E0-4CE5-BD8A-3DFA85758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861" y="1264555"/>
            <a:ext cx="11093280" cy="5412419"/>
          </a:xfrm>
        </p:spPr>
        <p:txBody>
          <a:bodyPr>
            <a:no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หลายสาเหตุที่มีส่วนทำให้องค์กรต่างๆ ต้องพัฒนาตัวเองเสมอ และไม่หยุดยั้งที่จะพัฒนาตนเองให้ดียิ่งๆ ขึ้นไป เพราะการพัฒนาองค์กรให้ก้าวหน้านั้นก็หมายถึงการเพิ่มศักยภาพให้องค์กรด้วย และเมื่อองค์กรมีศักยภาพก็ย่อมเดินหน้าไปสู่ความสำเร็จได้อย่างงดงาม ซึ่งปัจจัยเหล่านี้อยู่เบื้องหลังของการพัฒนาองค์กรเสมอ</a:t>
            </a: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1.ความซับซ้อนของโลกธุรกิจ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ปัจจุบันโลกธุรกิจมีความซับซ้อนมากขึ้นไปเรื่อย ๆ อุตสาหกรรมต่างๆ มีหลากหลายสาขามากขึ้น ในขณะที่ผลิตภัณฑ์ต่างๆ ก็แตกตัวไปอย่างมากมาย นั่นไม่นับคู่แข่งทางธุรกิจเดียวกันที่ในบางผลิตภัณฑ์มีคู่แข่งกันมากมายตั้งแต่เจ้าเล็กไปจนถึงเจ้าใหญ่เลยทีเดียว นั่นทำให้ธุรกิจต้องปรับตัว องค์กรต้องพัฒนา ก้าวให้ทันการเปลี่ยนแปลงของเศรษฐกิจ และการเปลี่ยนแปลงของโลก ซึ่งหากองค์กรไม่เกิดการพัฒนาผลิตภัณฑ์ก็จะประสบปัญหา ตายไปจากตลาดได้ และในที่สุดองค์กรก็จะล้มหายตายจากไปได้เช่นกัน</a:t>
            </a: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2.ความซับซ้อนของการบริหารงานในองค์กร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ยิ่งองค์กรมีขนาดใหญ่ขึ้นเท่าไร จำนวนคนก็ยิ่งมากมายขึ้นเท่านั้น และเมื่อมีจำนวนคนที่มากมายหลากหลายขึ้น หากบริหารจัดการไม่ดี หรือไม่มีการแบ่งการทำงาน ตลอดจนปรับโครงสร้างองค์กรให้ชัดเจน ก็จะเกิดปัญหา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อีรุง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ตุง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นัง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ตามมาแน่ เมื่อธุรกิจขยายตัว องค์กรเติบโต การจัดการองค์กรให้มีประสิทธิภาพจึงต้องควรตามมา การมอบหมายงานให้มีประสิทธิภาพตามความถนัดของบุคคล ตลอดจนแบ่งแผนก แบ่งโซนรับผิดชอบ แบ่งแยกบริษัทย่อย เป็นต้น เป็นส่วนหนึ่งที่อาจทำให้การบริหารงานรวดเร็วขึ้นได้ แต่นั่นก็ยิ่งทำให้องค์กรซับซ้อนขึ้นเช่นกัน ดังนั้นจึงควรพัฒนาองค์กรตามขนาดองค์กรที่เปลี่ยนไป หรือตามรูปแบบองค์กรที่ซับซ้อนขึ้น เพื่อให้เกิดประสิทธิภาพสูงสุดในการทำงานนั่นเอง</a:t>
            </a:r>
          </a:p>
        </p:txBody>
      </p:sp>
    </p:spTree>
    <p:extLst>
      <p:ext uri="{BB962C8B-B14F-4D97-AF65-F5344CB8AC3E}">
        <p14:creationId xmlns:p14="http://schemas.microsoft.com/office/powerpoint/2010/main" val="959408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8210934-C60B-44CB-A1EF-D074DB54C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2" y="1112669"/>
            <a:ext cx="11691891" cy="59450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3.การเปลี่ยนแปลงของปัจจัยด้านเศรษฐกิจ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ปัจจัยภายนอกต่างๆ มีส่วนทำให้องค์กรต้องพัฒนาตนเองอยู่เสมอ และสำคัญอันดับต้นๆ ก็คือปัจจัยด้านเศรษฐกิจ สิ่งเหล่านี้ทำให้องค์กรอยู่นิ่งเฉยไม่ได้ หากอยู่นิ่งเฉยก็จะเกิดการแข่งขันไม่ทัน หากตามเศษฐกิจของโลกไม่ทัน ธุรกิจก็ไม่เติบโต บริหารการผลิตไม่สอดคล้อง บริหารงบประมาณผิดพลาด การลงทุนขาดทุน ขายสินค้าไม่ได้ตามเป้า องค์กรไม่พัฒนา บุคลากรขาดประสิทธิภาพ ก็ส่งผลกระทบที่ย่ำแย่ต่อกันเป็นโดมิโน่ได้</a:t>
            </a: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4.การเปลี่ยนแปลงของปัจจัยด้านเทคโนโลยี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อีกปัจจัยที่ค่อนข้างมีผลอย่างมากในยุคนี้ก็คือการเปลี่ยนแปลงของเทคโนโลยีอย่างรวดเร็ว โดยเฉพาะเทคโนโลยีทางด้านการผลิต ที่จะทำให้มีส่วนผลิตสินค้าได้อย่างมีประสิทธิภาพมากขึ้นนั่นเอง หากองค์กรไม่ตามเทคโนโลยีให้ทัน ก็อาจทำให้คุณภาพของผลิตภัณฑ์ของตนเองสู้กับคู่แข่งในตลาดไม่ได้ ตลอดจนต้นทุนในการผลิตสู้ราคากับคู่แข่งไม่ได้ นั่นก็อาจทำให้องค์กรล้มเหลวได้เช่นกัน ซึ่งนั่นทำให้องค์กรต้องหมั่นพัฒนาตนเองอยู่เสมอ ทั้งในส่วนของเทคโนโลยี ตลอดจนบุคลากรที่มีความสามารถ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5.การเปลี่ยนแปลงของตลาดบริโภค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ผู้บริโภคเป็นปัจจัยชี้วัดที่สำคัญที่จะทำให้รู้ได้ว่าผลิตภัณฑ์หรือธุรกิจนั้นจะรอดหรือร่วง หากเราสามารถผลิตผลิตภัณฑ์ให้ตรงตามความต้องการของผู้บริโภคได้ องค์กรก็จะอยู่รอดได้ หากสินค้าไม่ได้รับการสนับสนุนจากผู้บริโภคก็อาจทำให้องค์กรล่มสลายได้เช่นกัน ฉะนั้นการเปลี่ยนแปลงของตลาดบริโภคค่อนข้างเป็นปัจจัยสำคัญที่จะทำให้องค์กรเกิดการพัฒนาตนเอง เพื่อให้สอดคล้องกับตลาดบริโภคให้ได้</a:t>
            </a:r>
          </a:p>
        </p:txBody>
      </p:sp>
    </p:spTree>
    <p:extLst>
      <p:ext uri="{BB962C8B-B14F-4D97-AF65-F5344CB8AC3E}">
        <p14:creationId xmlns:p14="http://schemas.microsoft.com/office/powerpoint/2010/main" val="275393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931A310-E7AC-41D5-A5EC-EFBE18CE1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893" y="1290221"/>
            <a:ext cx="11175083" cy="54568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6.การปฏิวัติอาชีพและการเปลี่ยนรูปแบบของการทำงาน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หนึ่งในปัจจัยที่สร้างผลกระทบอันยิ่งใหญ่เสมอก็คือการปฏิวัติอาชีพ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Career Disruption)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ตลอดจนการเปลี่ยนแปลงรูปแบบของการทำงานไปในรูปแบบต่างๆ ซึ่งทำให้องค์กรต้องปรับตัว ปรับปรุงเปลี่ยนแปลง พัฒนาตนเองอยู่ตลอดเวลา อย่างยุคปัจจุบันนี้หลายองค์กรเริ่มปรับโครงสร้างการทำงานขององค์กรใหม่ ปรับวิธีทำงาน ปรับระบบการทำงาน แม้กระทั่งปรับเรื่องตำแหน่งและหน้าที่ความรับผิดชอบขององค์กรใหม่เพื่อให้สอดคล้องกับการเปลี่ยนแปลงของโลก นั่นอาจรวมไปถึงการปรับเรื่องเวลาการทำงาน ตลอดจนลักษณะการจ้างงาน อย่างเช่น ระบบฟรีแลน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ซ์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หรือ การ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work from home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เพื่อให้ทันกับโลกที่เปลี่ยนไป และทำให้องค์กรปรับตัวให้เหมาะสมกับสถานการณ์ให้ได้ด้วย ซึ่งบางครั้งการปรับตัวได้ทันนั้นยิ่งช่วยให้องค์กรพัฒนาในโลกยุคปัจจุบันได้ดีและสะดวกยิ่งขึ้นอีกด้วย</a:t>
            </a: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7.การหาโอกาสใหม่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ทุกคนมักอยากเป็นผู้นำตลาด หรือไม่ก็หาตลาดใหม่ๆ เสมอ การบุกเบิกเพื่อหาโอกาสใหม่ๆ นั้นเป็นหนึ่งในภาระกิจของหลายองค์กรที่อยากทำให้สำเร็จ การพยายามหาตลาดใหม่ๆ ตลอดจนสร้างตลาดใหม่ๆ ด้วยตนเองอาจทำให้เรายิ่งใหญ่ขึ้นได้ และการที่จะมองหาโอกาสใหม่ๆ เจอ หรือกระโดดไปยังตลาดใหม่ได้อย่างประสบความสำเร็จนั้นก็ย่อมต้องพัฒนาองค์กรตลอดจนพัฒนาตนเองอยู่เสมอ รวมถึงเมื่อก้าวไปสู่ตลาดใหม่ๆ เป็นเจ้าแรกๆ การพัฒนาตนเองให้สามารถขึ้นมาเป็นที่ยอมรับ หรือผู้บริโภคเกิดความไว้ใจได้ นั่นแหละคือสิ่งที่ประสบความสำเร็จที่สุดเช่นกัน</a:t>
            </a:r>
          </a:p>
        </p:txBody>
      </p:sp>
    </p:spTree>
    <p:extLst>
      <p:ext uri="{BB962C8B-B14F-4D97-AF65-F5344CB8AC3E}">
        <p14:creationId xmlns:p14="http://schemas.microsoft.com/office/powerpoint/2010/main" val="226580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6ED4CC3-AFC2-494E-A2E4-0EE29AF42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865" y="1343488"/>
            <a:ext cx="1073617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บทสรุป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		องค์กรที่ไม่หยุดพัฒนาและรักที่จะก้าวไปข้างหน้าอยู่เสมอ มักเป็นองค์กรที่ประสบความสำเร็จอย่างงดงามอยู่เสมอเช่นกัน และในองค์กรเหล่านี้ก็มักจะเต็มไปด้วยบุคลากรที่มีศักยภาพ มุ่งมั่นที่จะพัฒนาตนเองอยู่ตลอดเวลาอีกด้วย การที่ทั้งบุคลากรและองค์กรมีความมุ่งมั่นที่จะพัฒนาร่วมกันนั้นเป็นเสมือนพลังสำคัญที่จะขับเคลื่อนองค์กรไปข้าวหน้าอย่างมีประสิทธิภาพ และมีส่วนผลักดันให้องค์กรก้าวขึ้นสู่ความสำเร็จอย่างรวดเร็วและแข็งแกร่งได้ ดังนั้นจึงไม่ควรหยุดพัฒนาองค์กร และที่สำคัญองค์กรก็ควรที่จะส่งเสริมพัฒนาศักยภาพของพนักงานของตนอยู่เสมอ เพราะการพัฒนาองค์กรนั้นควรทำควบคู่กันทั้งการพัฒนาผลิตภัณฑ์, ระบบบริหาร, ระบบการทำงาน, ไปจนถึงบุคลากร จึงจะเป็นการพัฒนาที่สมบูรณ์แบบที่สุด </a:t>
            </a:r>
          </a:p>
        </p:txBody>
      </p:sp>
    </p:spTree>
    <p:extLst>
      <p:ext uri="{BB962C8B-B14F-4D97-AF65-F5344CB8AC3E}">
        <p14:creationId xmlns:p14="http://schemas.microsoft.com/office/powerpoint/2010/main" val="43340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13669E-1763-48CD-939A-1D42B26FB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773" y="1245833"/>
            <a:ext cx="11070454" cy="3777622"/>
          </a:xfrm>
        </p:spPr>
        <p:txBody>
          <a:bodyPr>
            <a:normAutofit/>
          </a:bodyPr>
          <a:lstStyle/>
          <a:p>
            <a:r>
              <a:rPr lang="th-TH" sz="2800" b="0" i="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องค์กรที่มีศักยภาพคือองค์กรที่เติบโตขึ้นเรื่อย ๆ และพัฒนาตัวเองอยู่เสมอ องค์กรที่อยู่รอดในโลกแห่งความเป็นจริงได้นั้นก็คือองค์กรที่ต้องมีการปรับตัวตลอดจนพัฒนาให้ก้าวทันโลกที่เปลี่ยนแปลงในแต่ละยุคด้วยนั่นเอง ดังนั้นเป้าหมายหนึ่งของทุกองค์กรก็คือการมุ่ง </a:t>
            </a:r>
            <a:r>
              <a:rPr lang="th-TH" sz="2800" b="1" i="0" dirty="0">
                <a:solidFill>
                  <a:srgbClr val="0000FF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“พัฒนาองค์กร (</a:t>
            </a:r>
            <a:r>
              <a:rPr lang="en-US" sz="2800" b="1" i="0" dirty="0">
                <a:solidFill>
                  <a:srgbClr val="0000FF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Organization Development : OD)”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sz="2800" b="0" i="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เพื่อให้เกิดการเปลี่ยนแปลงที่ดีขึ้นอยู่ตลอดเวลา แล้วผู้ที่มีส่วนสำคัญในการพัฒนาองค์กรให้ก้าวไปข้างหน้านั้นไม่ใช่เฉพาะแค่ในส่วนของผู้บริหารที่มีวิสัยทัศน์เท่านั้น แต่ยังรวมไปถึงบุคลากรทุกฝ่ายที่รักในการพัฒนาศักยภาพตัวเองให้ดียิ่งขึ้นด้วยนั่นเอง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8707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9808911-D0DA-46E3-AE7A-A4E5243B9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513" y="624110"/>
            <a:ext cx="9800099" cy="618764"/>
          </a:xfrm>
        </p:spPr>
        <p:txBody>
          <a:bodyPr>
            <a:normAutofit fontScale="90000"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การพัฒนาองค์กร “(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Organization Development : OD)”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คืออะไร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3247EBB-7004-45AC-BFA1-EF0972AC7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948" y="1242874"/>
            <a:ext cx="10706469" cy="4668348"/>
          </a:xfrm>
        </p:spPr>
        <p:txBody>
          <a:bodyPr>
            <a:norm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การพัฒนาองค์กรคือ 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ให้องค์กรนั้นดีขึ้น เกิดการเปลี่ยนแปลงไปในทางที่ดีกว่าเดิม ตั้งแต่การเปลี่ยนแปลงพฤติกรรม การปฎิบัติงาน ระบบโครงสร้างองค์กร ไปจนถึงทัศนคติในการทำงาน ปัจจุบันการพัฒนาองค์กรกลายเป็นเครื่องมือที่ถูกนำมาใช้ในการบริหารตลอดจนขับเคลื่อนองค์กรให้ก้าวหน้า ก้าวทันการเปลี่ยนแปลง และสร้างความเข้มแข็งให้กับองค์กรอย่างเป็นระบบตลอดจนเป็นรูปธรรมมากขึ้น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การพัฒนาองค์กรยังหมายถึงการยกระดับองค์กรอย่างสร้างสรรค์และให้เกิดประสิทธิผลสูงสุด โดยที่ยังให้ความสำคัญกับบุคลากรทุกระดับ โดยการพัฒนาองค์กรนั้นยังต้องควรตอบสนองต่อวิสัยทัศน์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Vision)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พันธกิจ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Mission)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ตลอดจนค่านิยม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Core Value)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ขององค์กรด้วย การพัฒนาองค์กรควรมีเป้าหมายที่ชัดเจนและการ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ปฎิบั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ติการเชิงกลยุทธ์ให้เกิดความสำเร็จอย่างมีประสิทธิภาพ ซึ่งนั่นจะทำให้องค์กรพัฒนาได้อย่างต่อเนื่องและยั่งยืนตลอดไป</a:t>
            </a:r>
          </a:p>
        </p:txBody>
      </p:sp>
    </p:spTree>
    <p:extLst>
      <p:ext uri="{BB962C8B-B14F-4D97-AF65-F5344CB8AC3E}">
        <p14:creationId xmlns:p14="http://schemas.microsoft.com/office/powerpoint/2010/main" val="359962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482DAB-793A-4EBF-86C6-BED65D413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0907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ปัจจัยสำคัญต่อการพัฒนาองค์กร</a:t>
            </a:r>
          </a:p>
        </p:txBody>
      </p:sp>
      <p:pic>
        <p:nvPicPr>
          <p:cNvPr id="4" name="ตัวแทนเนื้อหา 3">
            <a:extLst>
              <a:ext uri="{FF2B5EF4-FFF2-40B4-BE49-F238E27FC236}">
                <a16:creationId xmlns:a16="http://schemas.microsoft.com/office/drawing/2014/main" id="{BC7991F8-6126-47EA-8D43-BAE5405B09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9216" y="1429304"/>
            <a:ext cx="8549196" cy="503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97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0BA07CF-F728-4B7C-9935-20A634000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918" y="1252383"/>
            <a:ext cx="11306823" cy="4091974"/>
          </a:xfrm>
        </p:spPr>
        <p:txBody>
          <a:bodyPr>
            <a:normAutofit/>
          </a:bodyPr>
          <a:lstStyle/>
          <a:p>
            <a:r>
              <a:rPr lang="th-TH" sz="2400" b="0" i="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ปัจจัยสำคัญที่ทำให้องค์กรพัฒนาได้นั้นมีอยู่หลายองค์ประกอบ ซึ่งนี่คือ 3 ปัจจัยหลักโดยรวมที่มีผลต่อการพัฒนาขององค์กรมากที่สุด ซึ่งผู้ที่มีหน้าที่บริหารองค์กรควรให้ความใส่ใจใน 3 ปัจจัยหลักเหล่านี้ และบริหารให้เกิดประสิทธิภาพสูงสุด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1.โครงสร้างพื้นฐานขององค์กรในรูปแบบต่างๆ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Infrastructure) :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พื่นฐา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นขององค์กรนั้นรวมตั้งแต่อุปกรณ์เครื่องมือที่จำเป็นไปจนถึงเทคโนโลยีตลอดจนข้อมูลสารสนเทศต่างๆ ที่ต้องพร้อมและช่วยส่งเสริมให้การทำงานมีประสิทธิภาพ ถึงแม้ศักยภาพด้านทรัพยากรบุคคลจะพร้อมแค่ไหน แต่หากมีปัญหาที่ทรัพยากรด้านอื่น ก็ย่อมทำให้ลดประสิทธิภาพในการทำงาน และทำให้องค์กรพัฒนาได้อย่างเชื่องช้าหรือติดขัดเช่นกัน ตรงกันข้ามกับองค์กรที่ใส่ใจในโครงสร้างพื้นฐานอย่างดีเพื่อรองรับการทำงานที่ดีที่สุด ก็สามารถมีส่วนช่วยให้บุคลากรในองค์กรใช้ศักยภาพของตนในการทำงานได้อย่างมีประสิทธิภาพด้วยเช่นกัน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2.กระบวนการทำงานที่เป็นระบบระเบียบ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Process &amp; System) :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ระบบการทำงานที่มีมาตรฐาน ชัดเจน มีระบบระเบียบ มีขั้นตอนที่เหมาะสม มีการประเมินผล รวมถึงมีการแก้ไขจุดบกพร่องได้อย่างทันท่วงที ระบบการทำงานที่ดีนั้นจะทำให้องค์กรพัฒนาได้อย่างมีประสิทธิภาพมากขึ้น</a:t>
            </a:r>
          </a:p>
        </p:txBody>
      </p:sp>
    </p:spTree>
    <p:extLst>
      <p:ext uri="{BB962C8B-B14F-4D97-AF65-F5344CB8AC3E}">
        <p14:creationId xmlns:p14="http://schemas.microsoft.com/office/powerpoint/2010/main" val="362119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174A970-15E9-4BA3-8293-5D18C9C35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39" y="1251751"/>
            <a:ext cx="11469948" cy="39936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		3.ทรัพยากรมนุษย์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Human Resource) :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ทรัพยากรมนุษย์ถือเป็นปัจจัยสำคัญอันดับต้นๆ ของทุกองค์กร การที่องค์กรมีพนักงานที่มีศักยภาพในการทำงาน มีความมุ่งมั่นในการพัฒนาตนเองและองค์กร ตลอดจนมีทัศนคติที่ดีต่อองค์กร รวมถึงมีวิสัยทัศน์ในการทำงาน จะช่วยส่งเสริมให้องค์กรพัฒนาได้ก้าวไกลและมั่งคง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		4.เป้าหมายและนโยบาย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Goal &amp; Policy) :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สิ่งสำคัญที่สุดก็คือองค์กรต้องมีเป้าหมายที่ชัดเจน มีวิสัยทัศน์ที่กว้างไกล ตลอดจนมีทิศทางเดินไปสู่จุดหมายให้เห็น เมื่อมีเป้าหมายที่ชัดเจนแล้วย่อมต้องมีนโยบายธุรกิจตลอดจนนโยบายองค์กรที่ออกมาเป็นแนวทาง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ปฎิบั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ติงานได้อย่างมีประสิทธิภาพด้วย หากองค์ใดไม่มีเป้าหมาย หรือไม่มีนโยบายที่กระจ่างชัด ก็เหมือนเรือที่แล่นอยู่ในทะเลโดยขาดเข็มทิศ หรือเรือที่อยู่กลางทะเลซึ่งมีหมอกหนาปกคลุม ก็ยากที่จะรู้ว่าเรือควรจะมุ่งหน้าไปทางไหน เพื่ออะไร เป้าหมายที่ชัดเจน นโยบายที่มีประสิทธิภาพ จะมีส่วนที่ทำให้องค์กรพัฒนาได้อย่างรวดเร็ว มีทิศทาง และมีศักยภาพเพิ่มขึ้นด้วย</a:t>
            </a:r>
          </a:p>
        </p:txBody>
      </p:sp>
    </p:spTree>
    <p:extLst>
      <p:ext uri="{BB962C8B-B14F-4D97-AF65-F5344CB8AC3E}">
        <p14:creationId xmlns:p14="http://schemas.microsoft.com/office/powerpoint/2010/main" val="288286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9582E5A-475D-4440-AF41-1C7F359EF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3834" y="265871"/>
            <a:ext cx="8911687" cy="680907"/>
          </a:xfrm>
        </p:spPr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เคล็ดลับที่ทำให้องค์กรที่ประสบความสำเร็จ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B13669E-1763-48CD-939A-1D42B26FB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699" y="1450019"/>
            <a:ext cx="11135133" cy="3777622"/>
          </a:xfrm>
        </p:spPr>
        <p:txBody>
          <a:bodyPr>
            <a:norm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องค์กรที่จะประสบความสำเร็จได้นั้นต้องประกอบไปด้วยหลายส่วน ทั้งทรัพยากรบุคคลที่มีประสิทธิภาพ ไปจนถึงระบบการบริหารองค์กรที่ยอดเยี่ยม ซึ่งเคล็ดลับที่จะทำให้การพัฒนาองค์กรประสบความสำเร็จได้เป็นอย่างดีนั้นมีดังนี้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	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1.การได้ผู้นำที่ดี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ผู้นำที่ดีจะนำองค์กรให้ไปสู่ความสำเร็จได้ และผู้นำที่ดีควรจะต้องกำหนดทิศทางขององค์กรตลอดจนรู้วิธีการขับเคลื่อนองค์กรให้ไปในทางที่เหมาะสมที่สุดได้เช่นกัน การที่องค์กรได้ผู้นำที่ดีนั้นเสมือนมีชัยไปกว่าครึ่ง เพราะผู้นำที่ดีจะมีเคล็ดลับในการบริหารงานบุคคลที่ยอดเยี่ยมนอกเหนือจากการบริหารงานด้วยเช่นกัน เพราะฟันเฟืองสำคัญขององค์กรนั้นก็คือบุคลากรทุกคนนั่นเอง ผู้นำที่ดีจะเข้าใจการประสานงานตลอดจนแนะนำวิธีปฏิบัติที่ดีที่สุด รวมไปถึงสามารถช่วยแก้ปัญหาได้อย่างมีประสิทธิภาพ ซึ่งนั่นเป็นหนึ่งในเคล็ดลับที่ทำให้องค์กรพัฒนาและประสบความสำเร็จ</a:t>
            </a:r>
          </a:p>
        </p:txBody>
      </p:sp>
    </p:spTree>
    <p:extLst>
      <p:ext uri="{BB962C8B-B14F-4D97-AF65-F5344CB8AC3E}">
        <p14:creationId xmlns:p14="http://schemas.microsoft.com/office/powerpoint/2010/main" val="180494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2C0AD3A-4897-4CDB-9FB0-5F5465FF04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51" y="218766"/>
            <a:ext cx="2382814" cy="238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106C24F8-AB03-4267-A78D-BFB1920E40CA}"/>
              </a:ext>
            </a:extLst>
          </p:cNvPr>
          <p:cNvSpPr txBox="1"/>
          <p:nvPr/>
        </p:nvSpPr>
        <p:spPr>
          <a:xfrm>
            <a:off x="3195962" y="354811"/>
            <a:ext cx="882440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Q.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เราจะสร้าง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Leadership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ให้กับคนในบริษัทของเราขึ้นมาได้ยังไง</a:t>
            </a: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ตอนนี้ทีมของผมมีคนอยู่ประมาณ 10-15 คน ซึ่งในช่วงไม่กี่ปีหลังมานี้ผมเริ่มที่จะให้ความสำคัญเกี่ยวกับเรื่องของ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leadership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ของคนในทีมมากขึ้นเรื่อย ๆ สิ่งที่เคยทำคือการสื่อสารออกไปให้กับคนในทีมรู้ด้วยการสร้าง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statement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ออกมาอย่างชัดเจนเลยว่าอะไรคือคุณสมบัติของผู้นำที่ดีที่เราอยากมองเห็น และเมื่อไหร่ที่ที่คนในทีมมีพฤติกรรมที่สอดคล้องกับ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statement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เหล่านั้นผมก็จะมีการกล่าวคำชื่นชมบ้างเป็นระยะ แต่ก็ยังไม่ได้ทำอะไรมากกว่านั้น เลยอยากจะมาขอคำแนะนำหน่อยครับว่าถ้าจะทำให้เรื่องนี้มันได้ผลลัพธ์แบบชัดๆ และยั่งยืนกว่านี้มันจะมีวิธีการไหนที่เราสามารถทำแบบเป็นรูปธรรมได้บ้างเพื่อที่จะสร้างสภาพแวดล้อมการทำงานที่แต่ละคนพร้อมที่จะลุกขึ้นมาเป็นผู้นำ มีความคิดริเริ่มและลงมือทำสิ่งต่างๆ</a:t>
            </a:r>
          </a:p>
        </p:txBody>
      </p:sp>
    </p:spTree>
    <p:extLst>
      <p:ext uri="{BB962C8B-B14F-4D97-AF65-F5344CB8AC3E}">
        <p14:creationId xmlns:p14="http://schemas.microsoft.com/office/powerpoint/2010/main" val="1152777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350C18F-7DE1-4A88-A559-AA934CD0B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35" y="1253331"/>
            <a:ext cx="1115553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2.การได้ผู้ตามที่มีประสิทธิภาพ 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มีผู้นำที่ดีก็ต้องมีผู้ตามที่มีประสิทธิภาพจึงจะเป็นส่วนผสมที่ก่อให้เกิดการพัฒนาได้อย่างยอดเยี่ยม ผู้ตามที่ดีจะรู้ว่าควรนำเอาแนวทางการบริหารของผู้นำมาปรับใช้ให้เกิดประโยชน์อย่างไร เมื่อเกิดปัญหาควรจะช่วยแก้อย่างไร หรือควรปฏิบัติงานอย่างไรให้มีประสิทธิภาพมากที่สุด ในขณะเดียวกันก็ควรมีไหวพริบที่ดี เสนอแนะในสิ่งที่เป็นประโยชน์ แก้ปัญหาได้อย่างฉับไว ตลอดจนเป็นตัวสนับสนุนที่ดีอีกด้วย หากแม่ทัพได้ทหารในกองที่ไร้ประสิทธิภาพ ก็ยากที่กองทัพจะรบชนะด้วยแม่ทัพเพียงคนเดียว องค์กรก็เช่นกัน การที่บุคลากรทุกคนแข็งแกร่งตั้งแต่หัวหน้าไปจนถึงลูกน้อง ก็เป็นส่วนสำคัญอย่างยิ่งที่จะทำให้องค์กรพัฒนาได้อย่างมีศักยภาพและประสบผลสำเร็จ</a:t>
            </a:r>
          </a:p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	3.การมีส่วนร่วมของทุกภาคส่วน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การพัฒนาองค์กรที่มีประสิทธิภาพนั้นคือการที่ทุกคนต้องร่วมขับเคลื่อนองค์กรร่วมกัน การที่สามารถทำให้ทุกคนมีส่วนร่วมได้จะทำให้ทุกคนรู้สึกเป็นส่วนหนึ่งขององค์กรและร่วมผลักดันองค์กรให้ก้าวไปข้างหน้าด้วยความเต็มใจ เมื่อทุกคนรู้สึกเป็นส่วนหนึ่งขององค์กรแล้วทุกคนจะให้ความร่วมมือกันอย่างเต็มที่ ช่วยเหลือเกื้อกูล ไม่เกี่ยงงอน หรือกลาวโทษกัน ที่สำคัญทุกคนควรมีส่วนร่วมในการปฎิบัติงานขององค์กร กำหนดทิศทาง และแก้ไขปัญหาที่เกิดขึ้น การได้รับพลังจากทุกคนร่วมกันนั้นจะทำให้องค์กรก้าวไปข้างหน้าอย่างแข็งแกร่งอีกด้วย และการร่วมมือกันนั้นเป็นบ่อเกิดแห่งความสามัคคี ซึ่งนี่คือหนึ่งสิ่งสำคัญของการทำงานร่วมกันในองค์กร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06422817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3007</Words>
  <Application>Microsoft Office PowerPoint</Application>
  <PresentationFormat>แบบจอกว้าง</PresentationFormat>
  <Paragraphs>41</Paragraphs>
  <Slides>15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0" baseType="lpstr">
      <vt:lpstr>Angsana New</vt:lpstr>
      <vt:lpstr>Arial</vt:lpstr>
      <vt:lpstr>Century Gothic</vt:lpstr>
      <vt:lpstr>Wingdings 3</vt:lpstr>
      <vt:lpstr>ช่อ</vt:lpstr>
      <vt:lpstr>บทที่ 8 การพัฒนาองค์กร(Organization Development : OD) ให้ก้าวสู่ความสำเร็จ</vt:lpstr>
      <vt:lpstr>งานนำเสนอ PowerPoint</vt:lpstr>
      <vt:lpstr>การพัฒนาองค์กร “(Organization Development : OD)” คืออะไร</vt:lpstr>
      <vt:lpstr>ปัจจัยสำคัญต่อการพัฒนาองค์กร</vt:lpstr>
      <vt:lpstr>งานนำเสนอ PowerPoint</vt:lpstr>
      <vt:lpstr>งานนำเสนอ PowerPoint</vt:lpstr>
      <vt:lpstr>เคล็ดลับที่ทำให้องค์กรที่ประสบความสำเร็จ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เหตุใดจึงควรพัฒนาองค์กร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8 การพัฒนาองค์กร(Organization Development : OD) ให้ก้าวสู่ความสำเร็จ</dc:title>
  <dc:creator>UNS_CT</dc:creator>
  <cp:lastModifiedBy>UNS_CT</cp:lastModifiedBy>
  <cp:revision>4</cp:revision>
  <dcterms:created xsi:type="dcterms:W3CDTF">2021-06-08T13:46:08Z</dcterms:created>
  <dcterms:modified xsi:type="dcterms:W3CDTF">2021-06-08T14:17:16Z</dcterms:modified>
</cp:coreProperties>
</file>