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D94D04-F204-4EC6-BC5A-A4E095376014}" type="datetimeFigureOut">
              <a:rPr lang="th-TH" smtClean="0"/>
              <a:t>02/10/63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BAE3153-5B07-4FFE-859E-E5C7446C773A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th-TH" sz="6600" b="1" dirty="0" smtClean="0"/>
              <a:t>สรุปเนื้อหา</a:t>
            </a:r>
            <a:endParaRPr lang="th-TH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140968"/>
            <a:ext cx="6400800" cy="1752600"/>
          </a:xfrm>
        </p:spPr>
        <p:txBody>
          <a:bodyPr>
            <a:normAutofit/>
          </a:bodyPr>
          <a:lstStyle/>
          <a:p>
            <a:r>
              <a:rPr lang="th-TH" sz="6600" b="1" dirty="0" smtClean="0">
                <a:solidFill>
                  <a:schemeClr val="tx1"/>
                </a:solidFill>
                <a:cs typeface="+mj-cs"/>
              </a:rPr>
              <a:t>เศรษฐศาสตร์มหภาค</a:t>
            </a:r>
            <a:endParaRPr lang="th-TH" sz="66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42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5581" y="332656"/>
            <a:ext cx="30428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+mj-cs"/>
              </a:rPr>
              <a:t>รายได้ประชาชาติ</a:t>
            </a:r>
            <a:endParaRPr lang="th-TH" sz="4800" b="1" dirty="0"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857556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>
                <a:cs typeface="+mj-cs"/>
              </a:rPr>
              <a:t>ความสัมพันธ์ของรายได้ประชาชาติประเภทต่างๆ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>
                <a:cs typeface="+mj-cs"/>
              </a:rPr>
              <a:t>GDP/GNP/NNP/NI/PI/DPI</a:t>
            </a:r>
          </a:p>
          <a:p>
            <a:r>
              <a:rPr lang="th-TH" sz="3600" dirty="0" smtClean="0">
                <a:cs typeface="+mj-cs"/>
              </a:rPr>
              <a:t>วิธีการคำนวณรายได้ประชาชาติในด้านต่างๆ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th-TH" sz="3600" dirty="0" smtClean="0">
                <a:cs typeface="+mj-cs"/>
              </a:rPr>
              <a:t>ด้านการผลิต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th-TH" sz="3600" dirty="0" smtClean="0">
                <a:cs typeface="+mj-cs"/>
              </a:rPr>
              <a:t>ด้านรายได้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th-TH" sz="3600" dirty="0" smtClean="0">
                <a:cs typeface="+mj-cs"/>
              </a:rPr>
              <a:t>ด้านรายจ่าย</a:t>
            </a:r>
            <a:endParaRPr lang="th-TH" sz="3600" dirty="0"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8392" y="1149670"/>
            <a:ext cx="59650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th-TH" sz="4000" dirty="0" smtClean="0">
                <a:cs typeface="+mj-cs"/>
              </a:rPr>
              <a:t>ความรู้ทั่วไปเกี่ยวกับรายได้ประชาชาติ</a:t>
            </a:r>
            <a:endParaRPr lang="th-TH" sz="4000" dirty="0"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90" y="5445224"/>
            <a:ext cx="29819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 smtClean="0">
                <a:solidFill>
                  <a:srgbClr val="FF0000"/>
                </a:solidFill>
                <a:cs typeface="+mj-cs"/>
              </a:rPr>
              <a:t>ออกข้อสอบ </a:t>
            </a:r>
            <a:r>
              <a:rPr lang="en-US" sz="3200" dirty="0" smtClean="0">
                <a:solidFill>
                  <a:srgbClr val="FF0000"/>
                </a:solidFill>
                <a:cs typeface="+mj-cs"/>
              </a:rPr>
              <a:t>25</a:t>
            </a:r>
            <a:r>
              <a:rPr lang="en-US" sz="4000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4000" dirty="0" smtClean="0">
                <a:solidFill>
                  <a:srgbClr val="FF0000"/>
                </a:solidFill>
                <a:cs typeface="+mj-cs"/>
              </a:rPr>
              <a:t>ข้อ</a:t>
            </a:r>
            <a:endParaRPr lang="th-TH" sz="4000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564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590131"/>
            <a:ext cx="6189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+mj-cs"/>
              </a:rPr>
              <a:t>เศรษฐกิจการเงินและนโยบายการเงิน</a:t>
            </a:r>
            <a:endParaRPr lang="th-TH" sz="4800" b="1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89835"/>
            <a:ext cx="84969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cs typeface="+mj-cs"/>
              </a:rPr>
              <a:t>- ความหมาย/หน้าที่ของเงิน</a:t>
            </a:r>
          </a:p>
          <a:p>
            <a:r>
              <a:rPr lang="th-TH" sz="3200" dirty="0" smtClean="0">
                <a:cs typeface="+mj-cs"/>
              </a:rPr>
              <a:t>- วิวัฒนาการของเงิน</a:t>
            </a:r>
          </a:p>
          <a:p>
            <a:r>
              <a:rPr lang="th-TH" sz="3200" dirty="0" smtClean="0">
                <a:cs typeface="+mj-cs"/>
              </a:rPr>
              <a:t>- สถาบันการเงิน</a:t>
            </a:r>
          </a:p>
          <a:p>
            <a:r>
              <a:rPr lang="th-TH" sz="3200" dirty="0" smtClean="0">
                <a:cs typeface="+mj-cs"/>
              </a:rPr>
              <a:t>- นโยบายการเงิน</a:t>
            </a:r>
          </a:p>
          <a:p>
            <a:r>
              <a:rPr lang="th-TH" sz="3200" dirty="0" smtClean="0">
                <a:cs typeface="+mj-cs"/>
              </a:rPr>
              <a:t>- เงินเฟ้อ</a:t>
            </a:r>
          </a:p>
          <a:p>
            <a:r>
              <a:rPr lang="th-TH" sz="3200" dirty="0" smtClean="0">
                <a:cs typeface="+mj-cs"/>
              </a:rPr>
              <a:t>- เงินฝืด</a:t>
            </a:r>
          </a:p>
          <a:p>
            <a:r>
              <a:rPr lang="th-TH" sz="3200" dirty="0" smtClean="0">
                <a:cs typeface="+mj-cs"/>
              </a:rPr>
              <a:t>- การใช้นโยบายการเงินในการแก้ปัญหาเงินเฟ้อ เงินฝืด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9672" y="5517232"/>
            <a:ext cx="2731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 smtClean="0">
                <a:solidFill>
                  <a:srgbClr val="FF0000"/>
                </a:solidFill>
                <a:cs typeface="+mj-cs"/>
              </a:rPr>
              <a:t>ออกข้อสอบ </a:t>
            </a:r>
            <a:r>
              <a:rPr lang="th-TH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+mj-cs"/>
              </a:rPr>
              <a:t>17 </a:t>
            </a:r>
            <a:r>
              <a:rPr lang="th-TH" sz="4000" dirty="0" smtClean="0">
                <a:solidFill>
                  <a:srgbClr val="FF0000"/>
                </a:solidFill>
                <a:cs typeface="+mj-cs"/>
              </a:rPr>
              <a:t>ข้อ </a:t>
            </a:r>
            <a:endParaRPr lang="th-TH" sz="4000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56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332656"/>
            <a:ext cx="63914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+mj-cs"/>
              </a:rPr>
              <a:t>เศรษฐกิจการคลังและนโยบายการคลัง</a:t>
            </a:r>
            <a:endParaRPr lang="th-TH" sz="4800" b="1" dirty="0"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349" y="1163653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u="sng" dirty="0" smtClean="0">
                <a:cs typeface="+mj-cs"/>
              </a:rPr>
              <a:t>นโยบายการคลัง</a:t>
            </a:r>
          </a:p>
          <a:p>
            <a:r>
              <a:rPr lang="th-TH" sz="3600" dirty="0" smtClean="0">
                <a:cs typeface="+mj-cs"/>
              </a:rPr>
              <a:t>  -การแก้ปัญหาเงินเฟ้อ</a:t>
            </a:r>
          </a:p>
          <a:p>
            <a:r>
              <a:rPr lang="th-TH" sz="3600" dirty="0" smtClean="0">
                <a:cs typeface="+mj-cs"/>
              </a:rPr>
              <a:t>  -การแก้ปัญหาเงินฝืด</a:t>
            </a:r>
          </a:p>
          <a:p>
            <a:r>
              <a:rPr lang="th-TH" sz="3600" u="sng" dirty="0" smtClean="0">
                <a:cs typeface="+mj-cs"/>
              </a:rPr>
              <a:t>การว่างงาน</a:t>
            </a:r>
          </a:p>
          <a:p>
            <a:r>
              <a:rPr lang="th-TH" sz="3600" dirty="0" smtClean="0">
                <a:cs typeface="+mj-cs"/>
              </a:rPr>
              <a:t>  -สาเหตุของการว่างงาน</a:t>
            </a:r>
          </a:p>
          <a:p>
            <a:r>
              <a:rPr lang="th-TH" sz="3600" dirty="0" smtClean="0">
                <a:cs typeface="+mj-cs"/>
              </a:rPr>
              <a:t>  -การแก้ปัญหาการว่างงานของรัฐ</a:t>
            </a:r>
            <a:endParaRPr lang="th-TH" sz="3600" dirty="0"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3937" y="5389245"/>
            <a:ext cx="2914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>
                <a:solidFill>
                  <a:srgbClr val="FF0000"/>
                </a:solidFill>
                <a:cs typeface="+mj-cs"/>
              </a:rPr>
              <a:t>ออกข้อสอบ </a:t>
            </a:r>
            <a:r>
              <a:rPr lang="th-TH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14 </a:t>
            </a:r>
            <a:r>
              <a:rPr lang="th-TH" sz="4000" b="1" dirty="0" smtClean="0">
                <a:solidFill>
                  <a:srgbClr val="FF0000"/>
                </a:solidFill>
                <a:cs typeface="+mj-cs"/>
              </a:rPr>
              <a:t>ข้อ</a:t>
            </a:r>
            <a:endParaRPr lang="th-TH" sz="4000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391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2356" y="709244"/>
            <a:ext cx="38651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+mj-cs"/>
              </a:rPr>
              <a:t>การค้าระหว่างประเทศ</a:t>
            </a:r>
            <a:endParaRPr lang="th-TH" sz="4800" b="1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6069" y="1700808"/>
            <a:ext cx="725070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 smtClean="0">
                <a:cs typeface="+mj-cs"/>
              </a:rPr>
              <a:t>- ความหมาย ความจำเป็นของการค้าระหว่างประเทศ</a:t>
            </a:r>
          </a:p>
          <a:p>
            <a:r>
              <a:rPr lang="th-TH" sz="4000" dirty="0" smtClean="0">
                <a:cs typeface="+mj-cs"/>
              </a:rPr>
              <a:t>- องค์กรระหว่างประเทศ</a:t>
            </a:r>
          </a:p>
          <a:p>
            <a:r>
              <a:rPr lang="th-TH" sz="4000" dirty="0" smtClean="0">
                <a:cs typeface="+mj-cs"/>
              </a:rPr>
              <a:t>- ดุลการชำระเงิน</a:t>
            </a:r>
          </a:p>
          <a:p>
            <a:r>
              <a:rPr lang="th-TH" sz="4000" dirty="0" smtClean="0">
                <a:cs typeface="+mj-cs"/>
              </a:rPr>
              <a:t>- บัญชีดุลการชำระเงิน</a:t>
            </a:r>
          </a:p>
          <a:p>
            <a:r>
              <a:rPr lang="th-TH" sz="4000" dirty="0" smtClean="0">
                <a:cs typeface="+mj-cs"/>
              </a:rPr>
              <a:t>- อัตราการแลกเปลี่ยนเงินตราต่างประเทศ</a:t>
            </a:r>
            <a:endParaRPr lang="th-TH" sz="4000" dirty="0"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8321" y="5452621"/>
            <a:ext cx="28184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>
                <a:solidFill>
                  <a:srgbClr val="FF0000"/>
                </a:solidFill>
                <a:cs typeface="+mj-cs"/>
              </a:rPr>
              <a:t>ออกข้อสอบ  </a:t>
            </a:r>
            <a:r>
              <a:rPr lang="en-US" sz="3200" b="1" dirty="0" smtClean="0">
                <a:solidFill>
                  <a:srgbClr val="FF0000"/>
                </a:solidFill>
                <a:cs typeface="+mj-cs"/>
              </a:rPr>
              <a:t>8</a:t>
            </a:r>
            <a:r>
              <a:rPr lang="en-US" sz="40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4000" b="1" dirty="0" smtClean="0">
                <a:solidFill>
                  <a:srgbClr val="FF0000"/>
                </a:solidFill>
                <a:cs typeface="+mj-cs"/>
              </a:rPr>
              <a:t>ข้อ</a:t>
            </a:r>
            <a:endParaRPr lang="th-TH" sz="4000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058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6755" y="764704"/>
            <a:ext cx="3475631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+mj-cs"/>
              </a:rPr>
              <a:t>การพัฒนาเศรษฐกิจ</a:t>
            </a:r>
            <a:endParaRPr lang="th-TH" sz="4800" b="1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916832"/>
            <a:ext cx="58785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 smtClean="0">
                <a:cs typeface="+mj-cs"/>
              </a:rPr>
              <a:t>- วัฎจักรธุรกิจ</a:t>
            </a:r>
          </a:p>
          <a:p>
            <a:r>
              <a:rPr lang="th-TH" sz="4000" dirty="0" smtClean="0">
                <a:cs typeface="+mj-cs"/>
              </a:rPr>
              <a:t>-  แผนพัฒนาเศรษฐกิจและสังคมแห่งชาติ </a:t>
            </a:r>
          </a:p>
          <a:p>
            <a:r>
              <a:rPr lang="th-TH" sz="4000" dirty="0">
                <a:cs typeface="+mj-cs"/>
              </a:rPr>
              <a:t>	</a:t>
            </a:r>
            <a:r>
              <a:rPr lang="th-TH" sz="4000" dirty="0" smtClean="0">
                <a:cs typeface="+mj-cs"/>
              </a:rPr>
              <a:t>ประเด็นสำคัญของแต่ละแผนฯ</a:t>
            </a:r>
            <a:endParaRPr lang="th-TH" sz="4000" dirty="0"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5764" y="5548420"/>
            <a:ext cx="28184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>
                <a:solidFill>
                  <a:srgbClr val="FF0000"/>
                </a:solidFill>
                <a:cs typeface="+mj-cs"/>
              </a:rPr>
              <a:t>ออกข้อสอบ  </a:t>
            </a:r>
            <a:r>
              <a:rPr lang="en-US" sz="3200" b="1" dirty="0" smtClean="0">
                <a:solidFill>
                  <a:srgbClr val="FF0000"/>
                </a:solidFill>
                <a:cs typeface="+mj-cs"/>
              </a:rPr>
              <a:t>6</a:t>
            </a:r>
            <a:r>
              <a:rPr lang="en-US" sz="40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4000" b="1" dirty="0" smtClean="0">
                <a:solidFill>
                  <a:srgbClr val="FF0000"/>
                </a:solidFill>
                <a:cs typeface="+mj-cs"/>
              </a:rPr>
              <a:t>ข้อ</a:t>
            </a:r>
            <a:endParaRPr lang="th-TH" sz="4000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2373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</TotalTime>
  <Words>169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สรุปเนื้อหา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สรุปเนื้อหา</dc:title>
  <dc:creator>Dr_Dol</dc:creator>
  <cp:lastModifiedBy>Dr_Dol</cp:lastModifiedBy>
  <cp:revision>9</cp:revision>
  <dcterms:created xsi:type="dcterms:W3CDTF">2020-09-30T03:20:16Z</dcterms:created>
  <dcterms:modified xsi:type="dcterms:W3CDTF">2020-10-02T01:10:48Z</dcterms:modified>
</cp:coreProperties>
</file>