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4" r:id="rId6"/>
    <p:sldId id="27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78" r:id="rId15"/>
    <p:sldId id="265" r:id="rId16"/>
    <p:sldId id="266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00" autoAdjust="0"/>
  </p:normalViewPr>
  <p:slideViewPr>
    <p:cSldViewPr snapToGrid="0"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1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56F3D7-C600-4BEB-9DE2-38B9F3109051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5FB506E-8A6B-4B89-9F5A-FCB76FF93E5B}">
      <dgm:prSet phldrT="[ข้อความ]"/>
      <dgm:spPr/>
      <dgm:t>
        <a:bodyPr/>
        <a:lstStyle/>
        <a:p>
          <a:r>
            <a:rPr lang="th-TH" dirty="0"/>
            <a:t>ก.</a:t>
          </a:r>
        </a:p>
      </dgm:t>
    </dgm:pt>
    <dgm:pt modelId="{593A4197-3BC5-4A1E-A0EE-D0EE59B80405}" type="parTrans" cxnId="{5BA943EE-22AA-4D41-9C4C-E8C1DF97BDC4}">
      <dgm:prSet/>
      <dgm:spPr/>
      <dgm:t>
        <a:bodyPr/>
        <a:lstStyle/>
        <a:p>
          <a:endParaRPr lang="th-TH"/>
        </a:p>
      </dgm:t>
    </dgm:pt>
    <dgm:pt modelId="{06E0BFDD-1234-419C-A4A8-EF29D236B9E8}" type="sibTrans" cxnId="{5BA943EE-22AA-4D41-9C4C-E8C1DF97BDC4}">
      <dgm:prSet/>
      <dgm:spPr/>
      <dgm:t>
        <a:bodyPr/>
        <a:lstStyle/>
        <a:p>
          <a:endParaRPr lang="th-TH"/>
        </a:p>
      </dgm:t>
    </dgm:pt>
    <dgm:pt modelId="{3CE81673-80DA-4E31-AC81-6163D1A832F3}">
      <dgm:prSet phldrT="[ข้อความ]"/>
      <dgm:spPr/>
      <dgm:t>
        <a:bodyPr/>
        <a:lstStyle/>
        <a:p>
          <a:r>
            <a:rPr lang="th-TH" dirty="0"/>
            <a:t>ข.</a:t>
          </a:r>
        </a:p>
      </dgm:t>
    </dgm:pt>
    <dgm:pt modelId="{8AEB1929-C054-4A40-B22B-C5BFC52259BF}" type="parTrans" cxnId="{7565AE86-322E-41D2-BBBE-69A4E55439A2}">
      <dgm:prSet/>
      <dgm:spPr/>
      <dgm:t>
        <a:bodyPr/>
        <a:lstStyle/>
        <a:p>
          <a:endParaRPr lang="th-TH"/>
        </a:p>
      </dgm:t>
    </dgm:pt>
    <dgm:pt modelId="{11DE3C0F-3878-4E1C-A8CB-E91F2A4441EB}" type="sibTrans" cxnId="{7565AE86-322E-41D2-BBBE-69A4E55439A2}">
      <dgm:prSet/>
      <dgm:spPr/>
      <dgm:t>
        <a:bodyPr/>
        <a:lstStyle/>
        <a:p>
          <a:endParaRPr lang="th-TH"/>
        </a:p>
      </dgm:t>
    </dgm:pt>
    <dgm:pt modelId="{3248E3A5-EADA-4E9F-9742-704C0FEF416A}" type="pres">
      <dgm:prSet presAssocID="{E856F3D7-C600-4BEB-9DE2-38B9F3109051}" presName="cycle" presStyleCnt="0">
        <dgm:presLayoutVars>
          <dgm:dir/>
          <dgm:resizeHandles val="exact"/>
        </dgm:presLayoutVars>
      </dgm:prSet>
      <dgm:spPr/>
    </dgm:pt>
    <dgm:pt modelId="{3B47B6CA-BD57-42D1-81B1-BB141A8CED86}" type="pres">
      <dgm:prSet presAssocID="{25FB506E-8A6B-4B89-9F5A-FCB76FF93E5B}" presName="node" presStyleLbl="node1" presStyleIdx="0" presStyleCnt="2" custScaleX="87702" custScaleY="82378">
        <dgm:presLayoutVars>
          <dgm:bulletEnabled val="1"/>
        </dgm:presLayoutVars>
      </dgm:prSet>
      <dgm:spPr/>
    </dgm:pt>
    <dgm:pt modelId="{F92694A7-2E7C-4F46-AFB3-4AD328B6A05E}" type="pres">
      <dgm:prSet presAssocID="{06E0BFDD-1234-419C-A4A8-EF29D236B9E8}" presName="sibTrans" presStyleLbl="sibTrans2D1" presStyleIdx="0" presStyleCnt="2"/>
      <dgm:spPr/>
    </dgm:pt>
    <dgm:pt modelId="{834A1B8B-A8A9-4293-B881-99008C0475D2}" type="pres">
      <dgm:prSet presAssocID="{06E0BFDD-1234-419C-A4A8-EF29D236B9E8}" presName="connectorText" presStyleLbl="sibTrans2D1" presStyleIdx="0" presStyleCnt="2"/>
      <dgm:spPr/>
    </dgm:pt>
    <dgm:pt modelId="{4910742A-8262-463A-9547-43B4890552ED}" type="pres">
      <dgm:prSet presAssocID="{3CE81673-80DA-4E31-AC81-6163D1A832F3}" presName="node" presStyleLbl="node1" presStyleIdx="1" presStyleCnt="2" custScaleX="95185" custScaleY="80411" custRadScaleRad="114153" custRadScaleInc="-502">
        <dgm:presLayoutVars>
          <dgm:bulletEnabled val="1"/>
        </dgm:presLayoutVars>
      </dgm:prSet>
      <dgm:spPr/>
    </dgm:pt>
    <dgm:pt modelId="{90DAE194-C462-4402-8452-02B410E3D490}" type="pres">
      <dgm:prSet presAssocID="{11DE3C0F-3878-4E1C-A8CB-E91F2A4441EB}" presName="sibTrans" presStyleLbl="sibTrans2D1" presStyleIdx="1" presStyleCnt="2"/>
      <dgm:spPr/>
    </dgm:pt>
    <dgm:pt modelId="{4563A85F-1A7C-422A-8C81-027A5C7296F5}" type="pres">
      <dgm:prSet presAssocID="{11DE3C0F-3878-4E1C-A8CB-E91F2A4441EB}" presName="connectorText" presStyleLbl="sibTrans2D1" presStyleIdx="1" presStyleCnt="2"/>
      <dgm:spPr/>
    </dgm:pt>
  </dgm:ptLst>
  <dgm:cxnLst>
    <dgm:cxn modelId="{FD1F5A0A-45CF-4747-950A-1741A4457F43}" type="presOf" srcId="{25FB506E-8A6B-4B89-9F5A-FCB76FF93E5B}" destId="{3B47B6CA-BD57-42D1-81B1-BB141A8CED86}" srcOrd="0" destOrd="0" presId="urn:microsoft.com/office/officeart/2005/8/layout/cycle2"/>
    <dgm:cxn modelId="{DC3DF92E-0D7F-4F58-AE35-1228A50E1A59}" type="presOf" srcId="{11DE3C0F-3878-4E1C-A8CB-E91F2A4441EB}" destId="{4563A85F-1A7C-422A-8C81-027A5C7296F5}" srcOrd="1" destOrd="0" presId="urn:microsoft.com/office/officeart/2005/8/layout/cycle2"/>
    <dgm:cxn modelId="{A526FB3F-052B-43EB-9093-92FE96BB02B6}" type="presOf" srcId="{06E0BFDD-1234-419C-A4A8-EF29D236B9E8}" destId="{F92694A7-2E7C-4F46-AFB3-4AD328B6A05E}" srcOrd="0" destOrd="0" presId="urn:microsoft.com/office/officeart/2005/8/layout/cycle2"/>
    <dgm:cxn modelId="{20AB3A58-6148-49EC-9B84-EBEE97E04701}" type="presOf" srcId="{3CE81673-80DA-4E31-AC81-6163D1A832F3}" destId="{4910742A-8262-463A-9547-43B4890552ED}" srcOrd="0" destOrd="0" presId="urn:microsoft.com/office/officeart/2005/8/layout/cycle2"/>
    <dgm:cxn modelId="{7565AE86-322E-41D2-BBBE-69A4E55439A2}" srcId="{E856F3D7-C600-4BEB-9DE2-38B9F3109051}" destId="{3CE81673-80DA-4E31-AC81-6163D1A832F3}" srcOrd="1" destOrd="0" parTransId="{8AEB1929-C054-4A40-B22B-C5BFC52259BF}" sibTransId="{11DE3C0F-3878-4E1C-A8CB-E91F2A4441EB}"/>
    <dgm:cxn modelId="{84229588-7AF8-4A8F-BDA9-1EE9951BA0C4}" type="presOf" srcId="{E856F3D7-C600-4BEB-9DE2-38B9F3109051}" destId="{3248E3A5-EADA-4E9F-9742-704C0FEF416A}" srcOrd="0" destOrd="0" presId="urn:microsoft.com/office/officeart/2005/8/layout/cycle2"/>
    <dgm:cxn modelId="{7538F39C-BFFB-4C47-9258-F918A8671B76}" type="presOf" srcId="{11DE3C0F-3878-4E1C-A8CB-E91F2A4441EB}" destId="{90DAE194-C462-4402-8452-02B410E3D490}" srcOrd="0" destOrd="0" presId="urn:microsoft.com/office/officeart/2005/8/layout/cycle2"/>
    <dgm:cxn modelId="{DBC699AD-9501-4057-A75B-683B89104956}" type="presOf" srcId="{06E0BFDD-1234-419C-A4A8-EF29D236B9E8}" destId="{834A1B8B-A8A9-4293-B881-99008C0475D2}" srcOrd="1" destOrd="0" presId="urn:microsoft.com/office/officeart/2005/8/layout/cycle2"/>
    <dgm:cxn modelId="{5BA943EE-22AA-4D41-9C4C-E8C1DF97BDC4}" srcId="{E856F3D7-C600-4BEB-9DE2-38B9F3109051}" destId="{25FB506E-8A6B-4B89-9F5A-FCB76FF93E5B}" srcOrd="0" destOrd="0" parTransId="{593A4197-3BC5-4A1E-A0EE-D0EE59B80405}" sibTransId="{06E0BFDD-1234-419C-A4A8-EF29D236B9E8}"/>
    <dgm:cxn modelId="{ABD4A00D-516C-4526-9323-BC2DDA3EB55A}" type="presParOf" srcId="{3248E3A5-EADA-4E9F-9742-704C0FEF416A}" destId="{3B47B6CA-BD57-42D1-81B1-BB141A8CED86}" srcOrd="0" destOrd="0" presId="urn:microsoft.com/office/officeart/2005/8/layout/cycle2"/>
    <dgm:cxn modelId="{CEAC0075-0DD5-440E-937C-7EC3582E1EA1}" type="presParOf" srcId="{3248E3A5-EADA-4E9F-9742-704C0FEF416A}" destId="{F92694A7-2E7C-4F46-AFB3-4AD328B6A05E}" srcOrd="1" destOrd="0" presId="urn:microsoft.com/office/officeart/2005/8/layout/cycle2"/>
    <dgm:cxn modelId="{BE49F11A-8BF0-429B-8BD4-994C3E26AB23}" type="presParOf" srcId="{F92694A7-2E7C-4F46-AFB3-4AD328B6A05E}" destId="{834A1B8B-A8A9-4293-B881-99008C0475D2}" srcOrd="0" destOrd="0" presId="urn:microsoft.com/office/officeart/2005/8/layout/cycle2"/>
    <dgm:cxn modelId="{0AB28AC5-C504-40E6-9C67-7AF5C3CB1211}" type="presParOf" srcId="{3248E3A5-EADA-4E9F-9742-704C0FEF416A}" destId="{4910742A-8262-463A-9547-43B4890552ED}" srcOrd="2" destOrd="0" presId="urn:microsoft.com/office/officeart/2005/8/layout/cycle2"/>
    <dgm:cxn modelId="{B413F039-D60E-48CE-88BE-3371CFC9B414}" type="presParOf" srcId="{3248E3A5-EADA-4E9F-9742-704C0FEF416A}" destId="{90DAE194-C462-4402-8452-02B410E3D490}" srcOrd="3" destOrd="0" presId="urn:microsoft.com/office/officeart/2005/8/layout/cycle2"/>
    <dgm:cxn modelId="{099C1BB9-FEBD-406B-81AF-4233EBAE9294}" type="presParOf" srcId="{90DAE194-C462-4402-8452-02B410E3D490}" destId="{4563A85F-1A7C-422A-8C81-027A5C7296F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D38093-1E6F-4175-85C2-78C57498FEF6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0D0B220-8E9C-429C-AF0D-0322AD4DA116}">
      <dgm:prSet phldrT="[ข้อความ]" custT="1"/>
      <dgm:spPr/>
      <dgm:t>
        <a:bodyPr/>
        <a:lstStyle/>
        <a:p>
          <a:r>
            <a:rPr lang="th-TH" sz="5400" dirty="0"/>
            <a:t>ลูกหนี้</a:t>
          </a:r>
        </a:p>
      </dgm:t>
    </dgm:pt>
    <dgm:pt modelId="{8336CCBB-D912-4CDF-A647-4EFDF93485EE}" type="parTrans" cxnId="{3C79572D-E952-4D9C-80EF-5529FA2D917C}">
      <dgm:prSet/>
      <dgm:spPr/>
      <dgm:t>
        <a:bodyPr/>
        <a:lstStyle/>
        <a:p>
          <a:endParaRPr lang="th-TH"/>
        </a:p>
      </dgm:t>
    </dgm:pt>
    <dgm:pt modelId="{FD1E7C8D-B3D9-40F9-90BE-5DEAABD41C44}" type="sibTrans" cxnId="{3C79572D-E952-4D9C-80EF-5529FA2D917C}">
      <dgm:prSet/>
      <dgm:spPr/>
      <dgm:t>
        <a:bodyPr/>
        <a:lstStyle/>
        <a:p>
          <a:endParaRPr lang="th-TH"/>
        </a:p>
      </dgm:t>
    </dgm:pt>
    <dgm:pt modelId="{65DC90E2-70B8-479A-9A35-BFEC4628F749}">
      <dgm:prSet phldrT="[ข้อความ]" custT="1"/>
      <dgm:spPr/>
      <dgm:t>
        <a:bodyPr/>
        <a:lstStyle/>
        <a:p>
          <a:r>
            <a:rPr lang="th-TH" sz="5400" dirty="0"/>
            <a:t>เจ้าหนี้สามัญ</a:t>
          </a:r>
        </a:p>
      </dgm:t>
    </dgm:pt>
    <dgm:pt modelId="{CF31156D-E17A-4C03-8926-EC63A6C2CC84}" type="parTrans" cxnId="{D0051605-591F-4C15-B778-9652676DB037}">
      <dgm:prSet/>
      <dgm:spPr/>
      <dgm:t>
        <a:bodyPr/>
        <a:lstStyle/>
        <a:p>
          <a:endParaRPr lang="th-TH" sz="1400"/>
        </a:p>
      </dgm:t>
    </dgm:pt>
    <dgm:pt modelId="{2DCD3DC2-C7AA-40CD-B826-23427C739778}" type="sibTrans" cxnId="{D0051605-591F-4C15-B778-9652676DB037}">
      <dgm:prSet/>
      <dgm:spPr/>
      <dgm:t>
        <a:bodyPr/>
        <a:lstStyle/>
        <a:p>
          <a:endParaRPr lang="th-TH"/>
        </a:p>
      </dgm:t>
    </dgm:pt>
    <dgm:pt modelId="{1FE1CF96-638C-43C2-AA0C-129AE32E877C}">
      <dgm:prSet phldrT="[ข้อความ]" custT="1"/>
      <dgm:spPr/>
      <dgm:t>
        <a:bodyPr/>
        <a:lstStyle/>
        <a:p>
          <a:r>
            <a:rPr lang="th-TH" sz="5400" dirty="0"/>
            <a:t>เจ้าหนี้บุริมสิทธิ</a:t>
          </a:r>
        </a:p>
      </dgm:t>
    </dgm:pt>
    <dgm:pt modelId="{BD26838F-11C4-4682-B0E8-08AF5589A853}" type="parTrans" cxnId="{EE60F4A6-3AB2-4876-AE2F-07DE856220CE}">
      <dgm:prSet/>
      <dgm:spPr/>
      <dgm:t>
        <a:bodyPr/>
        <a:lstStyle/>
        <a:p>
          <a:endParaRPr lang="th-TH" sz="1400"/>
        </a:p>
      </dgm:t>
    </dgm:pt>
    <dgm:pt modelId="{77102041-702E-42C8-A231-E259E1CD33D7}" type="sibTrans" cxnId="{EE60F4A6-3AB2-4876-AE2F-07DE856220CE}">
      <dgm:prSet/>
      <dgm:spPr/>
      <dgm:t>
        <a:bodyPr/>
        <a:lstStyle/>
        <a:p>
          <a:endParaRPr lang="th-TH"/>
        </a:p>
      </dgm:t>
    </dgm:pt>
    <dgm:pt modelId="{AEF08C15-FC75-4805-8E85-115D6ECAB553}" type="pres">
      <dgm:prSet presAssocID="{0ED38093-1E6F-4175-85C2-78C57498F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56E62A6-2429-4749-8276-C4C93CE996F0}" type="pres">
      <dgm:prSet presAssocID="{E0D0B220-8E9C-429C-AF0D-0322AD4DA116}" presName="hierRoot1" presStyleCnt="0">
        <dgm:presLayoutVars>
          <dgm:hierBranch val="init"/>
        </dgm:presLayoutVars>
      </dgm:prSet>
      <dgm:spPr/>
    </dgm:pt>
    <dgm:pt modelId="{DA931C86-5526-461C-B120-05A52D06EF28}" type="pres">
      <dgm:prSet presAssocID="{E0D0B220-8E9C-429C-AF0D-0322AD4DA116}" presName="rootComposite1" presStyleCnt="0"/>
      <dgm:spPr/>
    </dgm:pt>
    <dgm:pt modelId="{DBA8F30F-45DC-4BCD-8138-F52DF6228AD0}" type="pres">
      <dgm:prSet presAssocID="{E0D0B220-8E9C-429C-AF0D-0322AD4DA116}" presName="rootText1" presStyleLbl="node0" presStyleIdx="0" presStyleCnt="1">
        <dgm:presLayoutVars>
          <dgm:chPref val="3"/>
        </dgm:presLayoutVars>
      </dgm:prSet>
      <dgm:spPr/>
    </dgm:pt>
    <dgm:pt modelId="{975325E0-8A36-4A0D-A073-634CB68FB183}" type="pres">
      <dgm:prSet presAssocID="{E0D0B220-8E9C-429C-AF0D-0322AD4DA116}" presName="rootConnector1" presStyleLbl="node1" presStyleIdx="0" presStyleCnt="0"/>
      <dgm:spPr/>
    </dgm:pt>
    <dgm:pt modelId="{FC4B3D22-B87B-4D51-8EFE-B91D0CCF5945}" type="pres">
      <dgm:prSet presAssocID="{E0D0B220-8E9C-429C-AF0D-0322AD4DA116}" presName="hierChild2" presStyleCnt="0"/>
      <dgm:spPr/>
    </dgm:pt>
    <dgm:pt modelId="{32DA518F-4390-4C37-9A6B-8AC0B1FD7909}" type="pres">
      <dgm:prSet presAssocID="{CF31156D-E17A-4C03-8926-EC63A6C2CC84}" presName="Name37" presStyleLbl="parChTrans1D2" presStyleIdx="0" presStyleCnt="2"/>
      <dgm:spPr/>
    </dgm:pt>
    <dgm:pt modelId="{CD9545A4-B85E-4D1D-AC8C-534E0C69AFB1}" type="pres">
      <dgm:prSet presAssocID="{65DC90E2-70B8-479A-9A35-BFEC4628F749}" presName="hierRoot2" presStyleCnt="0">
        <dgm:presLayoutVars>
          <dgm:hierBranch val="init"/>
        </dgm:presLayoutVars>
      </dgm:prSet>
      <dgm:spPr/>
    </dgm:pt>
    <dgm:pt modelId="{D624F106-BC8A-43A3-AD48-3C33A1CA6285}" type="pres">
      <dgm:prSet presAssocID="{65DC90E2-70B8-479A-9A35-BFEC4628F749}" presName="rootComposite" presStyleCnt="0"/>
      <dgm:spPr/>
    </dgm:pt>
    <dgm:pt modelId="{391CD04D-32D8-444C-AB1D-9A7DEB719F49}" type="pres">
      <dgm:prSet presAssocID="{65DC90E2-70B8-479A-9A35-BFEC4628F749}" presName="rootText" presStyleLbl="node2" presStyleIdx="0" presStyleCnt="2">
        <dgm:presLayoutVars>
          <dgm:chPref val="3"/>
        </dgm:presLayoutVars>
      </dgm:prSet>
      <dgm:spPr/>
    </dgm:pt>
    <dgm:pt modelId="{B173A4CF-7FDD-4F60-B045-2D646A2FDC8A}" type="pres">
      <dgm:prSet presAssocID="{65DC90E2-70B8-479A-9A35-BFEC4628F749}" presName="rootConnector" presStyleLbl="node2" presStyleIdx="0" presStyleCnt="2"/>
      <dgm:spPr/>
    </dgm:pt>
    <dgm:pt modelId="{30A13AE0-3CD6-4E11-A2A9-3D9C5C506A2C}" type="pres">
      <dgm:prSet presAssocID="{65DC90E2-70B8-479A-9A35-BFEC4628F749}" presName="hierChild4" presStyleCnt="0"/>
      <dgm:spPr/>
    </dgm:pt>
    <dgm:pt modelId="{9A6526D0-D5E8-40CA-9863-367BBC864484}" type="pres">
      <dgm:prSet presAssocID="{65DC90E2-70B8-479A-9A35-BFEC4628F749}" presName="hierChild5" presStyleCnt="0"/>
      <dgm:spPr/>
    </dgm:pt>
    <dgm:pt modelId="{0AE27701-7AED-4B12-8756-A679AB37DF6A}" type="pres">
      <dgm:prSet presAssocID="{BD26838F-11C4-4682-B0E8-08AF5589A853}" presName="Name37" presStyleLbl="parChTrans1D2" presStyleIdx="1" presStyleCnt="2"/>
      <dgm:spPr/>
    </dgm:pt>
    <dgm:pt modelId="{DF568378-2AB7-4B3E-9AD2-A5BE9C005F03}" type="pres">
      <dgm:prSet presAssocID="{1FE1CF96-638C-43C2-AA0C-129AE32E877C}" presName="hierRoot2" presStyleCnt="0">
        <dgm:presLayoutVars>
          <dgm:hierBranch val="init"/>
        </dgm:presLayoutVars>
      </dgm:prSet>
      <dgm:spPr/>
    </dgm:pt>
    <dgm:pt modelId="{5E5C7F3F-BB15-42D9-A81F-14B787684874}" type="pres">
      <dgm:prSet presAssocID="{1FE1CF96-638C-43C2-AA0C-129AE32E877C}" presName="rootComposite" presStyleCnt="0"/>
      <dgm:spPr/>
    </dgm:pt>
    <dgm:pt modelId="{8C133975-85DE-4C97-A53D-F1ED612C60F6}" type="pres">
      <dgm:prSet presAssocID="{1FE1CF96-638C-43C2-AA0C-129AE32E877C}" presName="rootText" presStyleLbl="node2" presStyleIdx="1" presStyleCnt="2">
        <dgm:presLayoutVars>
          <dgm:chPref val="3"/>
        </dgm:presLayoutVars>
      </dgm:prSet>
      <dgm:spPr/>
    </dgm:pt>
    <dgm:pt modelId="{DEF669E2-A213-49D2-A179-1FF034296B0A}" type="pres">
      <dgm:prSet presAssocID="{1FE1CF96-638C-43C2-AA0C-129AE32E877C}" presName="rootConnector" presStyleLbl="node2" presStyleIdx="1" presStyleCnt="2"/>
      <dgm:spPr/>
    </dgm:pt>
    <dgm:pt modelId="{3A3B3D76-1B8D-4381-A675-A5BDAD54BF84}" type="pres">
      <dgm:prSet presAssocID="{1FE1CF96-638C-43C2-AA0C-129AE32E877C}" presName="hierChild4" presStyleCnt="0"/>
      <dgm:spPr/>
    </dgm:pt>
    <dgm:pt modelId="{A3BCF84C-5AB8-4C6F-BC6D-A89C42C191CC}" type="pres">
      <dgm:prSet presAssocID="{1FE1CF96-638C-43C2-AA0C-129AE32E877C}" presName="hierChild5" presStyleCnt="0"/>
      <dgm:spPr/>
    </dgm:pt>
    <dgm:pt modelId="{843BBDA5-79D6-42DF-8D7A-04FD8186B051}" type="pres">
      <dgm:prSet presAssocID="{E0D0B220-8E9C-429C-AF0D-0322AD4DA116}" presName="hierChild3" presStyleCnt="0"/>
      <dgm:spPr/>
    </dgm:pt>
  </dgm:ptLst>
  <dgm:cxnLst>
    <dgm:cxn modelId="{D0051605-591F-4C15-B778-9652676DB037}" srcId="{E0D0B220-8E9C-429C-AF0D-0322AD4DA116}" destId="{65DC90E2-70B8-479A-9A35-BFEC4628F749}" srcOrd="0" destOrd="0" parTransId="{CF31156D-E17A-4C03-8926-EC63A6C2CC84}" sibTransId="{2DCD3DC2-C7AA-40CD-B826-23427C739778}"/>
    <dgm:cxn modelId="{C4969B0A-F970-484B-8219-80B808EA5809}" type="presOf" srcId="{E0D0B220-8E9C-429C-AF0D-0322AD4DA116}" destId="{975325E0-8A36-4A0D-A073-634CB68FB183}" srcOrd="1" destOrd="0" presId="urn:microsoft.com/office/officeart/2005/8/layout/orgChart1"/>
    <dgm:cxn modelId="{25D17610-1936-408C-A5BE-BF63E81D9846}" type="presOf" srcId="{1FE1CF96-638C-43C2-AA0C-129AE32E877C}" destId="{8C133975-85DE-4C97-A53D-F1ED612C60F6}" srcOrd="0" destOrd="0" presId="urn:microsoft.com/office/officeart/2005/8/layout/orgChart1"/>
    <dgm:cxn modelId="{3C79572D-E952-4D9C-80EF-5529FA2D917C}" srcId="{0ED38093-1E6F-4175-85C2-78C57498FEF6}" destId="{E0D0B220-8E9C-429C-AF0D-0322AD4DA116}" srcOrd="0" destOrd="0" parTransId="{8336CCBB-D912-4CDF-A647-4EFDF93485EE}" sibTransId="{FD1E7C8D-B3D9-40F9-90BE-5DEAABD41C44}"/>
    <dgm:cxn modelId="{0DB88930-E82D-4E23-A138-B5822F968246}" type="presOf" srcId="{0ED38093-1E6F-4175-85C2-78C57498FEF6}" destId="{AEF08C15-FC75-4805-8E85-115D6ECAB553}" srcOrd="0" destOrd="0" presId="urn:microsoft.com/office/officeart/2005/8/layout/orgChart1"/>
    <dgm:cxn modelId="{805F2B8D-AF65-43BA-A392-3065697CA9C5}" type="presOf" srcId="{BD26838F-11C4-4682-B0E8-08AF5589A853}" destId="{0AE27701-7AED-4B12-8756-A679AB37DF6A}" srcOrd="0" destOrd="0" presId="urn:microsoft.com/office/officeart/2005/8/layout/orgChart1"/>
    <dgm:cxn modelId="{ECC64C97-0FE0-4D49-9531-B052F1E2E6EB}" type="presOf" srcId="{E0D0B220-8E9C-429C-AF0D-0322AD4DA116}" destId="{DBA8F30F-45DC-4BCD-8138-F52DF6228AD0}" srcOrd="0" destOrd="0" presId="urn:microsoft.com/office/officeart/2005/8/layout/orgChart1"/>
    <dgm:cxn modelId="{EE60F4A6-3AB2-4876-AE2F-07DE856220CE}" srcId="{E0D0B220-8E9C-429C-AF0D-0322AD4DA116}" destId="{1FE1CF96-638C-43C2-AA0C-129AE32E877C}" srcOrd="1" destOrd="0" parTransId="{BD26838F-11C4-4682-B0E8-08AF5589A853}" sibTransId="{77102041-702E-42C8-A231-E259E1CD33D7}"/>
    <dgm:cxn modelId="{186A75A7-1CAD-44E7-AF66-62EDCCEAA03F}" type="presOf" srcId="{65DC90E2-70B8-479A-9A35-BFEC4628F749}" destId="{B173A4CF-7FDD-4F60-B045-2D646A2FDC8A}" srcOrd="1" destOrd="0" presId="urn:microsoft.com/office/officeart/2005/8/layout/orgChart1"/>
    <dgm:cxn modelId="{EEE342B5-189A-4C78-8942-449509B2DA04}" type="presOf" srcId="{65DC90E2-70B8-479A-9A35-BFEC4628F749}" destId="{391CD04D-32D8-444C-AB1D-9A7DEB719F49}" srcOrd="0" destOrd="0" presId="urn:microsoft.com/office/officeart/2005/8/layout/orgChart1"/>
    <dgm:cxn modelId="{40E19EBC-36BE-430A-9EA0-B594A45F1A04}" type="presOf" srcId="{CF31156D-E17A-4C03-8926-EC63A6C2CC84}" destId="{32DA518F-4390-4C37-9A6B-8AC0B1FD7909}" srcOrd="0" destOrd="0" presId="urn:microsoft.com/office/officeart/2005/8/layout/orgChart1"/>
    <dgm:cxn modelId="{E8B0ABC1-A73A-4F46-9C73-3AC51967E5B6}" type="presOf" srcId="{1FE1CF96-638C-43C2-AA0C-129AE32E877C}" destId="{DEF669E2-A213-49D2-A179-1FF034296B0A}" srcOrd="1" destOrd="0" presId="urn:microsoft.com/office/officeart/2005/8/layout/orgChart1"/>
    <dgm:cxn modelId="{479787A3-B3C4-4EC0-B45B-61BD30C095FF}" type="presParOf" srcId="{AEF08C15-FC75-4805-8E85-115D6ECAB553}" destId="{256E62A6-2429-4749-8276-C4C93CE996F0}" srcOrd="0" destOrd="0" presId="urn:microsoft.com/office/officeart/2005/8/layout/orgChart1"/>
    <dgm:cxn modelId="{98587C24-2BB4-4AAE-B28D-6A43FA99790F}" type="presParOf" srcId="{256E62A6-2429-4749-8276-C4C93CE996F0}" destId="{DA931C86-5526-461C-B120-05A52D06EF28}" srcOrd="0" destOrd="0" presId="urn:microsoft.com/office/officeart/2005/8/layout/orgChart1"/>
    <dgm:cxn modelId="{603AAB5C-AD0C-440C-B028-1A5AE3CB23CC}" type="presParOf" srcId="{DA931C86-5526-461C-B120-05A52D06EF28}" destId="{DBA8F30F-45DC-4BCD-8138-F52DF6228AD0}" srcOrd="0" destOrd="0" presId="urn:microsoft.com/office/officeart/2005/8/layout/orgChart1"/>
    <dgm:cxn modelId="{3AE4A05D-AFA2-4074-B63C-EE3097B193EC}" type="presParOf" srcId="{DA931C86-5526-461C-B120-05A52D06EF28}" destId="{975325E0-8A36-4A0D-A073-634CB68FB183}" srcOrd="1" destOrd="0" presId="urn:microsoft.com/office/officeart/2005/8/layout/orgChart1"/>
    <dgm:cxn modelId="{10878702-1B32-4886-B33B-6232FB98A063}" type="presParOf" srcId="{256E62A6-2429-4749-8276-C4C93CE996F0}" destId="{FC4B3D22-B87B-4D51-8EFE-B91D0CCF5945}" srcOrd="1" destOrd="0" presId="urn:microsoft.com/office/officeart/2005/8/layout/orgChart1"/>
    <dgm:cxn modelId="{93935949-A269-4C7D-8394-2D4EC126EDB5}" type="presParOf" srcId="{FC4B3D22-B87B-4D51-8EFE-B91D0CCF5945}" destId="{32DA518F-4390-4C37-9A6B-8AC0B1FD7909}" srcOrd="0" destOrd="0" presId="urn:microsoft.com/office/officeart/2005/8/layout/orgChart1"/>
    <dgm:cxn modelId="{7FF2F272-D228-44E2-9EE9-02F7FCCE1531}" type="presParOf" srcId="{FC4B3D22-B87B-4D51-8EFE-B91D0CCF5945}" destId="{CD9545A4-B85E-4D1D-AC8C-534E0C69AFB1}" srcOrd="1" destOrd="0" presId="urn:microsoft.com/office/officeart/2005/8/layout/orgChart1"/>
    <dgm:cxn modelId="{49D44C29-4D37-49DE-9E9E-93871476E259}" type="presParOf" srcId="{CD9545A4-B85E-4D1D-AC8C-534E0C69AFB1}" destId="{D624F106-BC8A-43A3-AD48-3C33A1CA6285}" srcOrd="0" destOrd="0" presId="urn:microsoft.com/office/officeart/2005/8/layout/orgChart1"/>
    <dgm:cxn modelId="{2CF681B3-3B94-4F87-A29D-E94D7F90F2C4}" type="presParOf" srcId="{D624F106-BC8A-43A3-AD48-3C33A1CA6285}" destId="{391CD04D-32D8-444C-AB1D-9A7DEB719F49}" srcOrd="0" destOrd="0" presId="urn:microsoft.com/office/officeart/2005/8/layout/orgChart1"/>
    <dgm:cxn modelId="{D3F185F4-660E-4F15-B4A4-21359FE05E31}" type="presParOf" srcId="{D624F106-BC8A-43A3-AD48-3C33A1CA6285}" destId="{B173A4CF-7FDD-4F60-B045-2D646A2FDC8A}" srcOrd="1" destOrd="0" presId="urn:microsoft.com/office/officeart/2005/8/layout/orgChart1"/>
    <dgm:cxn modelId="{368462ED-1DDA-4C74-9589-2CFBF9A8C13E}" type="presParOf" srcId="{CD9545A4-B85E-4D1D-AC8C-534E0C69AFB1}" destId="{30A13AE0-3CD6-4E11-A2A9-3D9C5C506A2C}" srcOrd="1" destOrd="0" presId="urn:microsoft.com/office/officeart/2005/8/layout/orgChart1"/>
    <dgm:cxn modelId="{83350496-23CE-4F19-8BC4-6C6E46721DC3}" type="presParOf" srcId="{CD9545A4-B85E-4D1D-AC8C-534E0C69AFB1}" destId="{9A6526D0-D5E8-40CA-9863-367BBC864484}" srcOrd="2" destOrd="0" presId="urn:microsoft.com/office/officeart/2005/8/layout/orgChart1"/>
    <dgm:cxn modelId="{07DCAF35-0A82-4CB8-816F-AB2F346378BE}" type="presParOf" srcId="{FC4B3D22-B87B-4D51-8EFE-B91D0CCF5945}" destId="{0AE27701-7AED-4B12-8756-A679AB37DF6A}" srcOrd="2" destOrd="0" presId="urn:microsoft.com/office/officeart/2005/8/layout/orgChart1"/>
    <dgm:cxn modelId="{70407254-C67E-4B6D-BDEE-9472BDD318BE}" type="presParOf" srcId="{FC4B3D22-B87B-4D51-8EFE-B91D0CCF5945}" destId="{DF568378-2AB7-4B3E-9AD2-A5BE9C005F03}" srcOrd="3" destOrd="0" presId="urn:microsoft.com/office/officeart/2005/8/layout/orgChart1"/>
    <dgm:cxn modelId="{244E2634-A4EC-44A4-B0C6-342A3961CF0C}" type="presParOf" srcId="{DF568378-2AB7-4B3E-9AD2-A5BE9C005F03}" destId="{5E5C7F3F-BB15-42D9-A81F-14B787684874}" srcOrd="0" destOrd="0" presId="urn:microsoft.com/office/officeart/2005/8/layout/orgChart1"/>
    <dgm:cxn modelId="{694EA350-C7F2-4D1F-BDF0-B5140C765B33}" type="presParOf" srcId="{5E5C7F3F-BB15-42D9-A81F-14B787684874}" destId="{8C133975-85DE-4C97-A53D-F1ED612C60F6}" srcOrd="0" destOrd="0" presId="urn:microsoft.com/office/officeart/2005/8/layout/orgChart1"/>
    <dgm:cxn modelId="{698AE10F-E410-411C-AC82-D9032896E7BB}" type="presParOf" srcId="{5E5C7F3F-BB15-42D9-A81F-14B787684874}" destId="{DEF669E2-A213-49D2-A179-1FF034296B0A}" srcOrd="1" destOrd="0" presId="urn:microsoft.com/office/officeart/2005/8/layout/orgChart1"/>
    <dgm:cxn modelId="{0C7A6635-7E06-4F8C-8D99-53013DE3BDA8}" type="presParOf" srcId="{DF568378-2AB7-4B3E-9AD2-A5BE9C005F03}" destId="{3A3B3D76-1B8D-4381-A675-A5BDAD54BF84}" srcOrd="1" destOrd="0" presId="urn:microsoft.com/office/officeart/2005/8/layout/orgChart1"/>
    <dgm:cxn modelId="{3D39AB98-0E96-4851-8BCC-525A064F91BC}" type="presParOf" srcId="{DF568378-2AB7-4B3E-9AD2-A5BE9C005F03}" destId="{A3BCF84C-5AB8-4C6F-BC6D-A89C42C191CC}" srcOrd="2" destOrd="0" presId="urn:microsoft.com/office/officeart/2005/8/layout/orgChart1"/>
    <dgm:cxn modelId="{4990C703-44C9-4E0F-A5C4-6977779E55D4}" type="presParOf" srcId="{256E62A6-2429-4749-8276-C4C93CE996F0}" destId="{843BBDA5-79D6-42DF-8D7A-04FD8186B05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7B6CA-BD57-42D1-81B1-BB141A8CED86}">
      <dsp:nvSpPr>
        <dsp:cNvPr id="0" name=""/>
        <dsp:cNvSpPr/>
      </dsp:nvSpPr>
      <dsp:spPr>
        <a:xfrm>
          <a:off x="221021" y="1283904"/>
          <a:ext cx="2623293" cy="24640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ก.</a:t>
          </a:r>
        </a:p>
      </dsp:txBody>
      <dsp:txXfrm>
        <a:off x="605193" y="1644755"/>
        <a:ext cx="1854949" cy="1742343"/>
      </dsp:txXfrm>
    </dsp:sp>
    <dsp:sp modelId="{F92694A7-2E7C-4F46-AFB3-4AD328B6A05E}">
      <dsp:nvSpPr>
        <dsp:cNvPr id="0" name=""/>
        <dsp:cNvSpPr/>
      </dsp:nvSpPr>
      <dsp:spPr>
        <a:xfrm rot="21493247">
          <a:off x="2725028" y="699110"/>
          <a:ext cx="1965665" cy="10095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800" kern="1200"/>
        </a:p>
      </dsp:txBody>
      <dsp:txXfrm>
        <a:off x="2725101" y="905714"/>
        <a:ext cx="1662812" cy="605707"/>
      </dsp:txXfrm>
    </dsp:sp>
    <dsp:sp modelId="{4910742A-8262-463A-9547-43B4890552ED}">
      <dsp:nvSpPr>
        <dsp:cNvPr id="0" name=""/>
        <dsp:cNvSpPr/>
      </dsp:nvSpPr>
      <dsp:spPr>
        <a:xfrm>
          <a:off x="4641710" y="1293089"/>
          <a:ext cx="2847121" cy="24052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500" kern="1200" dirty="0"/>
            <a:t>ข.</a:t>
          </a:r>
        </a:p>
      </dsp:txBody>
      <dsp:txXfrm>
        <a:off x="5058661" y="1645324"/>
        <a:ext cx="2013219" cy="1700739"/>
      </dsp:txXfrm>
    </dsp:sp>
    <dsp:sp modelId="{90DAE194-C462-4402-8452-02B410E3D490}">
      <dsp:nvSpPr>
        <dsp:cNvPr id="0" name=""/>
        <dsp:cNvSpPr/>
      </dsp:nvSpPr>
      <dsp:spPr>
        <a:xfrm rot="10875923">
          <a:off x="2842471" y="3309826"/>
          <a:ext cx="1977919" cy="10095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3800" kern="1200"/>
        </a:p>
      </dsp:txBody>
      <dsp:txXfrm rot="10800000">
        <a:off x="3145287" y="3515072"/>
        <a:ext cx="1675066" cy="605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27701-7AED-4B12-8756-A679AB37DF6A}">
      <dsp:nvSpPr>
        <dsp:cNvPr id="0" name=""/>
        <dsp:cNvSpPr/>
      </dsp:nvSpPr>
      <dsp:spPr>
        <a:xfrm>
          <a:off x="4114800" y="1813928"/>
          <a:ext cx="2194074" cy="761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789"/>
              </a:lnTo>
              <a:lnTo>
                <a:pt x="2194074" y="380789"/>
              </a:lnTo>
              <a:lnTo>
                <a:pt x="2194074" y="7615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A518F-4390-4C37-9A6B-8AC0B1FD7909}">
      <dsp:nvSpPr>
        <dsp:cNvPr id="0" name=""/>
        <dsp:cNvSpPr/>
      </dsp:nvSpPr>
      <dsp:spPr>
        <a:xfrm>
          <a:off x="1920725" y="1813928"/>
          <a:ext cx="2194074" cy="761579"/>
        </a:xfrm>
        <a:custGeom>
          <a:avLst/>
          <a:gdLst/>
          <a:ahLst/>
          <a:cxnLst/>
          <a:rect l="0" t="0" r="0" b="0"/>
          <a:pathLst>
            <a:path>
              <a:moveTo>
                <a:pt x="2194074" y="0"/>
              </a:moveTo>
              <a:lnTo>
                <a:pt x="2194074" y="380789"/>
              </a:lnTo>
              <a:lnTo>
                <a:pt x="0" y="380789"/>
              </a:lnTo>
              <a:lnTo>
                <a:pt x="0" y="76157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8F30F-45DC-4BCD-8138-F52DF6228AD0}">
      <dsp:nvSpPr>
        <dsp:cNvPr id="0" name=""/>
        <dsp:cNvSpPr/>
      </dsp:nvSpPr>
      <dsp:spPr>
        <a:xfrm>
          <a:off x="2301515" y="644"/>
          <a:ext cx="3626569" cy="181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/>
            <a:t>ลูกหนี้</a:t>
          </a:r>
        </a:p>
      </dsp:txBody>
      <dsp:txXfrm>
        <a:off x="2301515" y="644"/>
        <a:ext cx="3626569" cy="1813284"/>
      </dsp:txXfrm>
    </dsp:sp>
    <dsp:sp modelId="{391CD04D-32D8-444C-AB1D-9A7DEB719F49}">
      <dsp:nvSpPr>
        <dsp:cNvPr id="0" name=""/>
        <dsp:cNvSpPr/>
      </dsp:nvSpPr>
      <dsp:spPr>
        <a:xfrm>
          <a:off x="107440" y="2575508"/>
          <a:ext cx="3626569" cy="181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/>
            <a:t>เจ้าหนี้สามัญ</a:t>
          </a:r>
        </a:p>
      </dsp:txBody>
      <dsp:txXfrm>
        <a:off x="107440" y="2575508"/>
        <a:ext cx="3626569" cy="1813284"/>
      </dsp:txXfrm>
    </dsp:sp>
    <dsp:sp modelId="{8C133975-85DE-4C97-A53D-F1ED612C60F6}">
      <dsp:nvSpPr>
        <dsp:cNvPr id="0" name=""/>
        <dsp:cNvSpPr/>
      </dsp:nvSpPr>
      <dsp:spPr>
        <a:xfrm>
          <a:off x="4495589" y="2575508"/>
          <a:ext cx="3626569" cy="18132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5400" kern="1200" dirty="0"/>
            <a:t>เจ้าหนี้บุริมสิทธิ</a:t>
          </a:r>
        </a:p>
      </dsp:txBody>
      <dsp:txXfrm>
        <a:off x="4495589" y="2575508"/>
        <a:ext cx="3626569" cy="1813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  <a:fld id="{A50FE73A-AABD-42A6-A287-4FCED66E14B4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24/06/63</a:t>
            </a:fld>
            <a:r>
              <a:rPr lang="th-TH" dirty="0">
                <a:latin typeface="Leelawadee" panose="020B0502040204020203" pitchFamily="34" charset="-34"/>
                <a:cs typeface="Leelawadee" panose="020B0502040204020203" pitchFamily="34" charset="-34"/>
              </a:rPr>
              <a:t>​</a:t>
            </a: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algn="r"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r>
              <a:rPr lang="th-TH" dirty="0"/>
              <a:t>​</a:t>
            </a:r>
            <a:fld id="{92CA9D6F-658D-4219-97EA-C886E4A8C86A}" type="datetime1">
              <a:rPr lang="th-TH" smtClean="0"/>
              <a:pPr algn="r"/>
              <a:t>24/06/63</a:t>
            </a:fld>
            <a:r>
              <a:rPr lang="th-TH" dirty="0"/>
              <a:t>​</a:t>
            </a:r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algn="r"/>
            <a:fld id="{0A3C37BE-C303-496D-B5CD-85F2937540FC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0A3C37BE-C303-496D-B5CD-85F2937540FC}" type="slidenum">
              <a:rPr lang="th-TH" smtClean="0"/>
              <a:pPr algn="r"/>
              <a:t>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25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r>
              <a:rPr lang="th-TH"/>
              <a:t>​</a:t>
            </a:r>
            <a:fld id="{DE4255B8-ACCD-4060-973B-93A24B790896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29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294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417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577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5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272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D1007-1D12-4152-9641-4E05667EC6E6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86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32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สไลด์ชื่อเรื่องที่มีรูป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  <a:endParaRPr lang="th-TH" noProof="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th-TH" noProof="0"/>
              <a:t>คลิกเพื่อแก้ไขสไตล์ชื่อเรื่องรองต้นแบบ</a:t>
            </a:r>
            <a:endParaRPr lang="th-TH" noProof="0" dirty="0"/>
          </a:p>
        </p:txBody>
      </p:sp>
      <p:sp>
        <p:nvSpPr>
          <p:cNvPr id="11" name="ตัวแทนรูปภาพ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คลิกไอคอนเพื่อเพิ่มรูปภาพ</a:t>
            </a:r>
            <a:endParaRPr lang="th-TH" noProof="0" dirty="0"/>
          </a:p>
        </p:txBody>
      </p:sp>
    </p:spTree>
    <p:extLst>
      <p:ext uri="{BB962C8B-B14F-4D97-AF65-F5344CB8AC3E}">
        <p14:creationId xmlns:p14="http://schemas.microsoft.com/office/powerpoint/2010/main" val="17727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7220E3D2-DA5E-4726-9521-C5D4C47284C7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0902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909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33300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C7160-F17D-46E9-97E4-2F7F7070CBED}" type="datetime1">
              <a:rPr lang="th-TH" smtClean="0"/>
              <a:pPr/>
              <a:t>24/06/63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8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97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2691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9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127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th-TH"/>
              <a:t>​</a:t>
            </a:r>
            <a:fld id="{5D4EB05C-7DE5-4933-8999-8039F7F023EC}" type="datetime1">
              <a:rPr lang="th-TH" smtClean="0"/>
              <a:pPr/>
              <a:t>24/06/63</a:t>
            </a:fld>
            <a:r>
              <a:rPr lang="th-TH"/>
              <a:t>​</a:t>
            </a:r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/>
            <a:fld id="{0FF54DE5-C571-48E8-A5BC-B369434E2F44}" type="slidenum">
              <a:rPr lang="th-TH" smtClean="0"/>
              <a:pPr algn="r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477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ชื่อเรื่อง 5"/>
          <p:cNvSpPr>
            <a:spLocks noGrp="1"/>
          </p:cNvSpPr>
          <p:nvPr>
            <p:ph type="ctrTitle"/>
          </p:nvPr>
        </p:nvSpPr>
        <p:spPr/>
        <p:txBody>
          <a:bodyPr rtlCol="0" anchor="ctr"/>
          <a:lstStyle/>
          <a:p>
            <a:pPr rtl="0"/>
            <a:r>
              <a:rPr lang="th-TH" dirty="0"/>
              <a:t>กฎหมายลักษณะแห่งหนี้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7" name="ชื่อเรื่องรอง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r" rtl="0"/>
            <a:r>
              <a:rPr lang="th-TH" dirty="0"/>
              <a:t>เพชร  ขวัญใจสกุล</a:t>
            </a:r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4" name="ตัวแทนรูปภาพ 3" descr="เปิดหนังสือบนโต๊ะ และมีชั้นวางหนังสือรางๆ เป็นพื้นหลัง" title="รูปภาพตัวอย่าง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/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E1572CC7-FD53-4E64-B5D8-EF9B57D25817}"/>
              </a:ext>
            </a:extLst>
          </p:cNvPr>
          <p:cNvSpPr txBox="1"/>
          <p:nvPr/>
        </p:nvSpPr>
        <p:spPr>
          <a:xfrm>
            <a:off x="2355111" y="3886200"/>
            <a:ext cx="1759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/>
              <a:t>ภาคเรียนที่ 1/2563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4965BE64-8223-4366-B48F-DF9CBE3E9DCF}"/>
              </a:ext>
            </a:extLst>
          </p:cNvPr>
          <p:cNvSpPr txBox="1"/>
          <p:nvPr/>
        </p:nvSpPr>
        <p:spPr>
          <a:xfrm>
            <a:off x="5106573" y="1533378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/>
              <a:t>ครั้งที่ </a:t>
            </a:r>
            <a:r>
              <a:rPr lang="en-US" b="1" dirty="0"/>
              <a:t> 9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200" b="1" dirty="0"/>
              <a:t>3. </a:t>
            </a:r>
            <a:r>
              <a:rPr lang="th-TH" sz="3200" b="1" dirty="0"/>
              <a:t>ต้องไม่ขัดกับภาระหนี้หรือคำสั่งของลูกหนี้หรือความสงบ          เรียบร้อย</a:t>
            </a:r>
            <a:endParaRPr lang="en-US" sz="1800" dirty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3200" b="1" dirty="0"/>
              <a:t>                                      </a:t>
            </a:r>
            <a:r>
              <a:rPr lang="th-TH" sz="3200" b="1" dirty="0"/>
              <a:t>ไม่ขัดกับภาระหนี้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th-TH" sz="3200" b="1" dirty="0"/>
              <a:t>        </a:t>
            </a:r>
            <a:r>
              <a:rPr lang="th-TH" sz="3200" b="1" dirty="0">
                <a:solidFill>
                  <a:srgbClr val="C00000"/>
                </a:solidFill>
              </a:rPr>
              <a:t>หลัก</a:t>
            </a:r>
            <a:r>
              <a:rPr lang="th-TH" sz="3200" b="1" dirty="0"/>
              <a:t> มาตรา </a:t>
            </a:r>
            <a:r>
              <a:rPr lang="en-US" sz="3200" b="1" dirty="0"/>
              <a:t>242</a:t>
            </a:r>
            <a:r>
              <a:rPr lang="th-TH" sz="3200" b="1" dirty="0"/>
              <a:t>             ไม่ขัดคำสั่งของลูกหนี้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th-TH" sz="3200" b="1" dirty="0"/>
              <a:t>                                                  ไม่ขัดต่อความสงบเรียบร้อย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th-TH" sz="3200" b="1" dirty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th-TH" sz="3200" b="1" dirty="0">
                <a:solidFill>
                  <a:srgbClr val="C00000"/>
                </a:solidFill>
              </a:rPr>
              <a:t>       ข้อยกเว้น </a:t>
            </a:r>
            <a:r>
              <a:rPr lang="th-TH" sz="3200" b="1" dirty="0"/>
              <a:t>มาตรา </a:t>
            </a:r>
            <a:r>
              <a:rPr lang="en-US" sz="3200" b="1" dirty="0"/>
              <a:t>243 </a:t>
            </a:r>
            <a:r>
              <a:rPr lang="th-TH" sz="3200" b="1" dirty="0"/>
              <a:t>    </a:t>
            </a:r>
            <a:r>
              <a:rPr lang="th-TH" sz="3200" b="1" i="1" dirty="0"/>
              <a:t>ลูกหนี้เป็นคนมีหนี้สินล้นพ้นตัว</a:t>
            </a:r>
            <a:endParaRPr lang="th-TH" sz="3200" b="1" dirty="0"/>
          </a:p>
        </p:txBody>
      </p:sp>
      <p:cxnSp>
        <p:nvCxnSpPr>
          <p:cNvPr id="5" name="ลูกศรเชื่อมต่อแบบตรง 4"/>
          <p:cNvCxnSpPr/>
          <p:nvPr/>
        </p:nvCxnSpPr>
        <p:spPr>
          <a:xfrm rot="5400000" flipH="1" flipV="1">
            <a:off x="5015880" y="3284984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/>
          <p:cNvCxnSpPr/>
          <p:nvPr/>
        </p:nvCxnSpPr>
        <p:spPr>
          <a:xfrm>
            <a:off x="5015880" y="3933056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5015880" y="393305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ลูกศรเชื่อมต่อแบบตรง 10"/>
          <p:cNvCxnSpPr/>
          <p:nvPr/>
        </p:nvCxnSpPr>
        <p:spPr>
          <a:xfrm>
            <a:off x="5447928" y="5661248"/>
            <a:ext cx="2880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3. </a:t>
            </a:r>
            <a:r>
              <a:rPr lang="th-TH" b="1" dirty="0"/>
              <a:t>ขอบเขตของสิทธิยึดหน่วง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200" b="1" dirty="0"/>
              <a:t>1. </a:t>
            </a:r>
            <a:r>
              <a:rPr lang="th-TH" sz="3200" b="1" dirty="0"/>
              <a:t>สิทธิยึดหน่วงเป็นเพียงสิทธิที่จะยึดทรัพย์ไว้จนกว่าจะ   </a:t>
            </a:r>
          </a:p>
          <a:p>
            <a:pPr lvl="1">
              <a:buNone/>
            </a:pPr>
            <a:r>
              <a:rPr lang="th-TH" sz="3200" b="1" dirty="0"/>
              <a:t>         ได้รับชำระหนี้</a:t>
            </a:r>
            <a:r>
              <a:rPr lang="th-TH" sz="1800" dirty="0"/>
              <a:t> </a:t>
            </a:r>
            <a:r>
              <a:rPr lang="th-TH" sz="1800" dirty="0">
                <a:solidFill>
                  <a:srgbClr val="C00000"/>
                </a:solidFill>
              </a:rPr>
              <a:t>(</a:t>
            </a:r>
            <a:r>
              <a:rPr lang="th-TH" sz="3600" b="1" dirty="0">
                <a:solidFill>
                  <a:srgbClr val="C00000"/>
                </a:solidFill>
              </a:rPr>
              <a:t>มาตรา </a:t>
            </a:r>
            <a:r>
              <a:rPr lang="en-US" sz="3600" b="1" dirty="0">
                <a:solidFill>
                  <a:srgbClr val="C00000"/>
                </a:solidFill>
              </a:rPr>
              <a:t>241 </a:t>
            </a:r>
            <a:r>
              <a:rPr lang="th-TH" sz="3600" b="1" dirty="0">
                <a:solidFill>
                  <a:srgbClr val="C00000"/>
                </a:solidFill>
              </a:rPr>
              <a:t>วรรคหนึ่ง)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sz="3200" b="1" dirty="0"/>
              <a:t>2. </a:t>
            </a:r>
            <a:r>
              <a:rPr lang="th-TH" sz="3200" b="1" dirty="0"/>
              <a:t>สิทธิยึดหน่วงแบ่งแยกไม่ได้</a:t>
            </a:r>
            <a:r>
              <a:rPr lang="th-TH" sz="1800" dirty="0">
                <a:solidFill>
                  <a:srgbClr val="C00000"/>
                </a:solidFill>
              </a:rPr>
              <a:t>(</a:t>
            </a:r>
            <a:r>
              <a:rPr lang="th-TH" sz="3600" b="1" dirty="0">
                <a:solidFill>
                  <a:srgbClr val="C00000"/>
                </a:solidFill>
              </a:rPr>
              <a:t>มาตรา </a:t>
            </a:r>
            <a:r>
              <a:rPr lang="en-US" sz="3600" b="1" dirty="0">
                <a:solidFill>
                  <a:srgbClr val="C00000"/>
                </a:solidFill>
              </a:rPr>
              <a:t>244</a:t>
            </a:r>
            <a:r>
              <a:rPr lang="th-TH" sz="3600" b="1" dirty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en-US" sz="3600" b="1" dirty="0"/>
              <a:t>3. </a:t>
            </a:r>
            <a:r>
              <a:rPr lang="th-TH" sz="3200" b="1" dirty="0"/>
              <a:t>สิทธิยึดหน่วงคลุมถึงดอกผลของทรัพย์สิน</a:t>
            </a:r>
            <a:r>
              <a:rPr lang="th-TH" sz="2800" b="1" dirty="0"/>
              <a:t> </a:t>
            </a:r>
            <a:r>
              <a:rPr lang="th-TH" sz="2800" b="1" dirty="0">
                <a:solidFill>
                  <a:srgbClr val="C00000"/>
                </a:solidFill>
              </a:rPr>
              <a:t>(</a:t>
            </a:r>
            <a:r>
              <a:rPr lang="th-TH" sz="3200" b="1" dirty="0">
                <a:solidFill>
                  <a:srgbClr val="C00000"/>
                </a:solidFill>
              </a:rPr>
              <a:t>มาตรา </a:t>
            </a:r>
            <a:r>
              <a:rPr lang="en-US" sz="3200" b="1" dirty="0">
                <a:solidFill>
                  <a:srgbClr val="C00000"/>
                </a:solidFill>
              </a:rPr>
              <a:t>245</a:t>
            </a:r>
            <a:r>
              <a:rPr lang="th-TH" sz="3200" b="1" dirty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sz="3200" b="1" dirty="0"/>
              <a:t>4. </a:t>
            </a:r>
            <a:r>
              <a:rPr lang="th-TH" sz="3200" b="1" dirty="0"/>
              <a:t>สิทธิยึดหน่วงคลุมถึงหนี้ที่ขาดอายุความ แต่ไม่ทำให้อายุความสะดุดหยุดลง</a:t>
            </a:r>
            <a:r>
              <a:rPr lang="th-TH" sz="1800" dirty="0"/>
              <a:t>(</a:t>
            </a:r>
            <a:r>
              <a:rPr lang="th-TH" sz="3600" b="1" dirty="0">
                <a:solidFill>
                  <a:srgbClr val="C00000"/>
                </a:solidFill>
              </a:rPr>
              <a:t>มาตรา </a:t>
            </a:r>
            <a:r>
              <a:rPr lang="en-US" sz="3600" b="1" dirty="0">
                <a:solidFill>
                  <a:srgbClr val="C00000"/>
                </a:solidFill>
              </a:rPr>
              <a:t>248</a:t>
            </a:r>
            <a:r>
              <a:rPr lang="th-TH" sz="3600" b="1" dirty="0">
                <a:solidFill>
                  <a:srgbClr val="C00000"/>
                </a:solidFill>
              </a:rPr>
              <a:t>)</a:t>
            </a:r>
            <a:endParaRPr lang="th-TH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4. </a:t>
            </a:r>
            <a:r>
              <a:rPr lang="th-TH" b="1" dirty="0"/>
              <a:t>สิทธิหน้าที่ของผู้ทรงสิทธิยึดหน่วง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th-TH" sz="3200" b="1" dirty="0"/>
              <a:t>สิทธิของผู้สิทธิยึดหน่วง </a:t>
            </a:r>
            <a:r>
              <a:rPr lang="th-TH" sz="3200" dirty="0"/>
              <a:t>มีอยู่ </a:t>
            </a:r>
            <a:r>
              <a:rPr lang="en-US" sz="3200" dirty="0"/>
              <a:t>3 </a:t>
            </a:r>
            <a:r>
              <a:rPr lang="th-TH" sz="3200" dirty="0"/>
              <a:t>ประการ</a:t>
            </a:r>
            <a:endParaRPr lang="en-US" sz="1800" dirty="0"/>
          </a:p>
          <a:p>
            <a:pPr lvl="0"/>
            <a:r>
              <a:rPr lang="th-TH" sz="2800" b="1" dirty="0"/>
              <a:t>  (</a:t>
            </a:r>
            <a:r>
              <a:rPr lang="en-US" sz="2800" b="1" dirty="0"/>
              <a:t>1</a:t>
            </a:r>
            <a:r>
              <a:rPr lang="th-TH" sz="2800" b="1" dirty="0"/>
              <a:t>) สิทธิยึดหน่วงทรัพย์ไว้จนกว่าจะได้รับชำระหนี้ </a:t>
            </a:r>
            <a:r>
              <a:rPr lang="th-TH" sz="2800" dirty="0"/>
              <a:t>ตาม</a:t>
            </a:r>
            <a:r>
              <a:rPr lang="th-TH" sz="2800" dirty="0">
                <a:solidFill>
                  <a:srgbClr val="C00000"/>
                </a:solidFill>
              </a:rPr>
              <a:t>มาตรา </a:t>
            </a:r>
            <a:r>
              <a:rPr lang="en-US" sz="2800" dirty="0">
                <a:solidFill>
                  <a:srgbClr val="C00000"/>
                </a:solidFill>
              </a:rPr>
              <a:t>241</a:t>
            </a:r>
            <a:endParaRPr lang="en-US" sz="1600" dirty="0">
              <a:solidFill>
                <a:srgbClr val="C00000"/>
              </a:solidFill>
            </a:endParaRPr>
          </a:p>
          <a:p>
            <a:pPr lvl="0"/>
            <a:r>
              <a:rPr lang="th-TH" sz="2800" b="1" dirty="0"/>
              <a:t>  (</a:t>
            </a:r>
            <a:r>
              <a:rPr lang="en-US" sz="2800" b="1" dirty="0"/>
              <a:t>2</a:t>
            </a:r>
            <a:r>
              <a:rPr lang="th-TH" sz="2800" b="1" dirty="0"/>
              <a:t>) สิทธิที่จะเก็บดอกผลเพื่อชำระหนี้ก่อนเจ้าหนี้อื่น </a:t>
            </a:r>
            <a:r>
              <a:rPr lang="th-TH" sz="2800" dirty="0"/>
              <a:t>ตาม</a:t>
            </a:r>
            <a:r>
              <a:rPr lang="th-TH" sz="2800" dirty="0">
                <a:solidFill>
                  <a:srgbClr val="C00000"/>
                </a:solidFill>
              </a:rPr>
              <a:t>มาตรา </a:t>
            </a:r>
            <a:r>
              <a:rPr lang="en-US" sz="2800" dirty="0">
                <a:solidFill>
                  <a:srgbClr val="C00000"/>
                </a:solidFill>
              </a:rPr>
              <a:t>245</a:t>
            </a:r>
            <a:endParaRPr lang="en-US" sz="1600" dirty="0">
              <a:solidFill>
                <a:srgbClr val="C00000"/>
              </a:solidFill>
            </a:endParaRPr>
          </a:p>
          <a:p>
            <a:pPr lvl="0"/>
            <a:r>
              <a:rPr lang="th-TH" sz="2800" b="1" dirty="0"/>
              <a:t>  (</a:t>
            </a:r>
            <a:r>
              <a:rPr lang="en-US" sz="2800" b="1" dirty="0"/>
              <a:t>3</a:t>
            </a:r>
            <a:r>
              <a:rPr lang="th-TH" sz="2800" b="1" dirty="0"/>
              <a:t>) สิทธิที่จะได้รับค่าชดใช้ค่าใช้จ่ายเกี่ยวกับทรัพย์สิน </a:t>
            </a:r>
            <a:r>
              <a:rPr lang="th-TH" sz="2800" dirty="0"/>
              <a:t>ตาม</a:t>
            </a:r>
            <a:r>
              <a:rPr lang="th-TH" sz="2800" dirty="0">
                <a:solidFill>
                  <a:srgbClr val="C00000"/>
                </a:solidFill>
              </a:rPr>
              <a:t>มาตรา </a:t>
            </a:r>
            <a:r>
              <a:rPr lang="en-US" sz="2800" dirty="0">
                <a:solidFill>
                  <a:srgbClr val="C00000"/>
                </a:solidFill>
              </a:rPr>
              <a:t>24</a:t>
            </a:r>
            <a:r>
              <a:rPr lang="en-US" sz="2800" b="1" dirty="0">
                <a:solidFill>
                  <a:srgbClr val="C00000"/>
                </a:solidFill>
              </a:rPr>
              <a:t>7</a:t>
            </a:r>
            <a:endParaRPr lang="en-US" sz="1600" dirty="0">
              <a:solidFill>
                <a:srgbClr val="C0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th-TH" sz="3200" b="1" dirty="0"/>
              <a:t>หน้าที่ของผู้ทรงสิทธิยึดหน่วง</a:t>
            </a:r>
            <a:endParaRPr lang="en-US" sz="1800" dirty="0"/>
          </a:p>
          <a:p>
            <a:pPr lvl="0"/>
            <a:r>
              <a:rPr lang="th-TH" sz="2800" b="1" dirty="0"/>
              <a:t>  (</a:t>
            </a:r>
            <a:r>
              <a:rPr lang="en-US" sz="2800" b="1" dirty="0"/>
              <a:t>1</a:t>
            </a:r>
            <a:r>
              <a:rPr lang="th-TH" sz="2800" b="1" dirty="0"/>
              <a:t>) หน้าที่ดูแลรักษาทรัพย์ </a:t>
            </a:r>
            <a:r>
              <a:rPr lang="th-TH" sz="2800" dirty="0"/>
              <a:t>ตาม</a:t>
            </a:r>
            <a:r>
              <a:rPr lang="th-TH" sz="2800" dirty="0">
                <a:solidFill>
                  <a:srgbClr val="C00000"/>
                </a:solidFill>
              </a:rPr>
              <a:t>มาตรา </a:t>
            </a:r>
            <a:r>
              <a:rPr lang="en-US" sz="2800" dirty="0">
                <a:solidFill>
                  <a:srgbClr val="C00000"/>
                </a:solidFill>
              </a:rPr>
              <a:t>245</a:t>
            </a:r>
            <a:endParaRPr lang="en-US" sz="1600" dirty="0">
              <a:solidFill>
                <a:srgbClr val="C00000"/>
              </a:solidFill>
            </a:endParaRPr>
          </a:p>
          <a:p>
            <a:pPr lvl="0"/>
            <a:r>
              <a:rPr lang="th-TH" sz="2800" b="1" dirty="0"/>
              <a:t>  (</a:t>
            </a:r>
            <a:r>
              <a:rPr lang="en-US" sz="2800" b="1" dirty="0"/>
              <a:t>2</a:t>
            </a:r>
            <a:r>
              <a:rPr lang="th-TH" sz="2800" b="1" dirty="0"/>
              <a:t>) หน้าที่ในการงดไม่ใช้สอย หรือให้เช่าทรัพย์สินที่ยึดหน่วง หรือเอาไป  </a:t>
            </a:r>
          </a:p>
          <a:p>
            <a:pPr lvl="0">
              <a:buNone/>
            </a:pPr>
            <a:r>
              <a:rPr lang="th-TH" sz="2800" b="1" dirty="0"/>
              <a:t>            เป็นหลักประกัน </a:t>
            </a:r>
            <a:r>
              <a:rPr lang="th-TH" sz="2800" dirty="0"/>
              <a:t>เว้นแต่ได้รับความยินยอมของลูกหนี้ ตาม</a:t>
            </a:r>
            <a:r>
              <a:rPr lang="th-TH" sz="2800" dirty="0">
                <a:solidFill>
                  <a:srgbClr val="C00000"/>
                </a:solidFill>
              </a:rPr>
              <a:t>มาตรา </a:t>
            </a:r>
            <a:r>
              <a:rPr lang="en-US" sz="2800" dirty="0">
                <a:solidFill>
                  <a:srgbClr val="C00000"/>
                </a:solidFill>
              </a:rPr>
              <a:t>246 </a:t>
            </a:r>
          </a:p>
          <a:p>
            <a:pPr lvl="0">
              <a:buNone/>
            </a:pPr>
            <a:r>
              <a:rPr lang="en-US" sz="2800" dirty="0">
                <a:solidFill>
                  <a:srgbClr val="C00000"/>
                </a:solidFill>
              </a:rPr>
              <a:t>         </a:t>
            </a:r>
            <a:r>
              <a:rPr lang="th-TH" sz="2800" dirty="0">
                <a:solidFill>
                  <a:srgbClr val="C00000"/>
                </a:solidFill>
              </a:rPr>
              <a:t>วรรคสอง</a:t>
            </a:r>
            <a:endParaRPr lang="en-US" sz="1600" dirty="0">
              <a:solidFill>
                <a:srgbClr val="C00000"/>
              </a:solidFill>
            </a:endParaRPr>
          </a:p>
          <a:p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5. </a:t>
            </a:r>
            <a:r>
              <a:rPr lang="th-TH" b="1" dirty="0"/>
              <a:t>ความระงับแห่งสิทธิยึดหน่วง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th-TH" sz="2500" b="1" dirty="0"/>
              <a:t> </a:t>
            </a:r>
            <a:r>
              <a:rPr lang="th-TH" sz="2800" b="1" dirty="0"/>
              <a:t>(</a:t>
            </a:r>
            <a:r>
              <a:rPr lang="en-US" sz="2800" b="1" dirty="0"/>
              <a:t>1</a:t>
            </a:r>
            <a:r>
              <a:rPr lang="th-TH" sz="2800" b="1" dirty="0"/>
              <a:t>) เจ้าทำผิดหน้าทีเกี่ยวกับการดูแลรักษาทรัพย์และการใช้ทรัพย์ตาม</a:t>
            </a:r>
            <a:r>
              <a:rPr lang="th-TH" sz="2800" b="1" dirty="0">
                <a:solidFill>
                  <a:srgbClr val="C00000"/>
                </a:solidFill>
              </a:rPr>
              <a:t>มาตรา </a:t>
            </a:r>
            <a:r>
              <a:rPr lang="en-US" sz="2800" b="1" dirty="0">
                <a:solidFill>
                  <a:srgbClr val="C00000"/>
                </a:solidFill>
              </a:rPr>
              <a:t>246 </a:t>
            </a:r>
            <a:r>
              <a:rPr lang="th-TH" sz="2800" b="1" dirty="0">
                <a:solidFill>
                  <a:srgbClr val="C00000"/>
                </a:solidFill>
              </a:rPr>
              <a:t>วรรคสาม</a:t>
            </a:r>
            <a:endParaRPr lang="en-US" sz="2800" b="1" dirty="0">
              <a:solidFill>
                <a:srgbClr val="C00000"/>
              </a:solidFill>
            </a:endParaRPr>
          </a:p>
          <a:p>
            <a:pPr lvl="0"/>
            <a:r>
              <a:rPr lang="th-TH" sz="2800" b="1" dirty="0"/>
              <a:t> (</a:t>
            </a:r>
            <a:r>
              <a:rPr lang="en-US" sz="2800" b="1" dirty="0"/>
              <a:t>2</a:t>
            </a:r>
            <a:r>
              <a:rPr lang="th-TH" sz="2800" b="1" dirty="0"/>
              <a:t>) การครองทรัพย์สินสูญสิ้นไป เว้นแต่กรณีที่ทรัพย์สินอันยึดหน่วงไว้นั้นได้ให้เช่าไปหรือจำนำไว้ด้วยความยินยอมของลูกหนี้ ตาม</a:t>
            </a:r>
            <a:r>
              <a:rPr lang="th-TH" sz="2800" b="1" dirty="0">
                <a:solidFill>
                  <a:srgbClr val="C00000"/>
                </a:solidFill>
              </a:rPr>
              <a:t>มาตรา </a:t>
            </a:r>
            <a:r>
              <a:rPr lang="en-US" sz="2800" b="1" dirty="0">
                <a:solidFill>
                  <a:srgbClr val="C00000"/>
                </a:solidFill>
              </a:rPr>
              <a:t>250</a:t>
            </a:r>
          </a:p>
          <a:p>
            <a:pPr lvl="0"/>
            <a:r>
              <a:rPr lang="th-TH" sz="2800" b="1" dirty="0"/>
              <a:t> (</a:t>
            </a:r>
            <a:r>
              <a:rPr lang="en-US" sz="2800" b="1" dirty="0"/>
              <a:t>3</a:t>
            </a:r>
            <a:r>
              <a:rPr lang="th-TH" sz="2800" b="1" dirty="0"/>
              <a:t>) ลูกหนี้จะเรียกร้องให้ระงับสิทธิยึดหน่วงด้วยหาประกันให้ไว้ตามสมควรก็ได้ ตาม</a:t>
            </a:r>
            <a:r>
              <a:rPr lang="th-TH" sz="2800" b="1" dirty="0">
                <a:solidFill>
                  <a:srgbClr val="C00000"/>
                </a:solidFill>
              </a:rPr>
              <a:t>มาตรา </a:t>
            </a:r>
            <a:r>
              <a:rPr lang="en-US" sz="2800" b="1" dirty="0">
                <a:solidFill>
                  <a:srgbClr val="C00000"/>
                </a:solidFill>
              </a:rPr>
              <a:t>249</a:t>
            </a:r>
          </a:p>
          <a:p>
            <a:pPr lvl="0"/>
            <a:r>
              <a:rPr lang="th-TH" sz="2800" b="1" dirty="0"/>
              <a:t> (</a:t>
            </a:r>
            <a:r>
              <a:rPr lang="en-US" sz="2800" b="1" dirty="0"/>
              <a:t>4</a:t>
            </a:r>
            <a:r>
              <a:rPr lang="th-TH" sz="2800" b="1" dirty="0"/>
              <a:t>) หนี้ระงับ ตาม</a:t>
            </a:r>
            <a:r>
              <a:rPr lang="th-TH" sz="2800" b="1" dirty="0">
                <a:solidFill>
                  <a:srgbClr val="C00000"/>
                </a:solidFill>
              </a:rPr>
              <a:t>มาตรา </a:t>
            </a:r>
            <a:r>
              <a:rPr lang="en-US" sz="2800" b="1" dirty="0">
                <a:solidFill>
                  <a:srgbClr val="C00000"/>
                </a:solidFill>
              </a:rPr>
              <a:t>241</a:t>
            </a:r>
          </a:p>
          <a:p>
            <a:endParaRPr lang="th-TH" sz="25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/>
              <a:t>บุริมสิทธิ</a:t>
            </a:r>
            <a:endParaRPr lang="th-TH" dirty="0"/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81200" y="193516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ทบทวนก่อนเรียน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1. </a:t>
            </a:r>
            <a:r>
              <a:rPr lang="th-TH" sz="3600" dirty="0"/>
              <a:t>หนี้ คืออะไร</a:t>
            </a:r>
          </a:p>
          <a:p>
            <a:r>
              <a:rPr lang="en-US" sz="3600" dirty="0"/>
              <a:t>2. </a:t>
            </a:r>
            <a:r>
              <a:rPr lang="th-TH" sz="3600" dirty="0"/>
              <a:t>บ่อเกิดแห่งหนี้ คืออะไร</a:t>
            </a:r>
          </a:p>
          <a:p>
            <a:r>
              <a:rPr lang="en-US" sz="3600" dirty="0"/>
              <a:t>3. </a:t>
            </a:r>
            <a:r>
              <a:rPr lang="th-TH" sz="3600" dirty="0"/>
              <a:t>วัตถุแห่งหนี้ คืออะไร</a:t>
            </a:r>
          </a:p>
          <a:p>
            <a:r>
              <a:rPr lang="en-US" sz="3600" dirty="0"/>
              <a:t>4. </a:t>
            </a:r>
            <a:r>
              <a:rPr lang="th-TH" sz="3600" dirty="0"/>
              <a:t>หลักเกณฑ์ลูกหนี้ผิดนัดและเจ้าหนี้ผิดนัด</a:t>
            </a:r>
          </a:p>
          <a:p>
            <a:r>
              <a:rPr lang="en-US" sz="3600" dirty="0"/>
              <a:t>5. </a:t>
            </a:r>
            <a:r>
              <a:rPr lang="th-TH" sz="3600" dirty="0"/>
              <a:t>สิทธิการเรียกร้องให้ลูกหนี้ชำระหนี้</a:t>
            </a:r>
          </a:p>
          <a:p>
            <a:r>
              <a:rPr lang="en-US" sz="3600" dirty="0"/>
              <a:t>6. </a:t>
            </a:r>
            <a:r>
              <a:rPr lang="th-TH" sz="3600" dirty="0"/>
              <a:t>ค่าสินไหมทดแทน</a:t>
            </a:r>
          </a:p>
          <a:p>
            <a:r>
              <a:rPr lang="en-US" sz="3600" dirty="0"/>
              <a:t>7. </a:t>
            </a:r>
            <a:r>
              <a:rPr lang="th-TH" sz="3600" dirty="0"/>
              <a:t>การชำระหนี้กลายเป็นพ้นวิสัย</a:t>
            </a:r>
          </a:p>
          <a:p>
            <a:r>
              <a:rPr lang="en-US" sz="3600" dirty="0"/>
              <a:t>8. </a:t>
            </a:r>
            <a:r>
              <a:rPr lang="th-TH" sz="3600" dirty="0"/>
              <a:t>รับช่วงสิทธิ รับช่วงทรัพย์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1499E09-8EDF-4CA0-ADA1-001955F1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เนื้อหาในครั้งนี้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21FF4EF-5894-49F8-8354-F2E643051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1. </a:t>
            </a:r>
            <a:r>
              <a:rPr lang="th-TH" sz="3200" b="1" dirty="0"/>
              <a:t>สิทธิยึดหน่วง</a:t>
            </a:r>
          </a:p>
          <a:p>
            <a:r>
              <a:rPr lang="en-US" sz="3200" b="1" dirty="0"/>
              <a:t>2. </a:t>
            </a:r>
            <a:r>
              <a:rPr lang="th-TH" sz="3200" b="1" dirty="0"/>
              <a:t>บุริมสิทธิ</a:t>
            </a:r>
          </a:p>
        </p:txBody>
      </p:sp>
    </p:spTree>
    <p:extLst>
      <p:ext uri="{BB962C8B-B14F-4D97-AF65-F5344CB8AC3E}">
        <p14:creationId xmlns:p14="http://schemas.microsoft.com/office/powerpoint/2010/main" val="134652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991544" y="1628800"/>
          <a:ext cx="822960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800" b="1" dirty="0"/>
                        <a:t>สิทธิยึดหน่วง</a:t>
                      </a:r>
                    </a:p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8800" b="1" dirty="0"/>
                        <a:t>บุริมสิทธิ</a:t>
                      </a:r>
                    </a:p>
                    <a:p>
                      <a:pPr algn="ctr"/>
                      <a:endParaRPr lang="th-TH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sz="4400" b="1" dirty="0">
                <a:solidFill>
                  <a:schemeClr val="tx2"/>
                </a:solidFill>
              </a:rPr>
              <a:t>1. </a:t>
            </a:r>
            <a:r>
              <a:rPr lang="th-TH" sz="4400" b="1" dirty="0">
                <a:solidFill>
                  <a:schemeClr val="tx2"/>
                </a:solidFill>
              </a:rPr>
              <a:t>สิทธิยึดหน่วงคืออะไร</a:t>
            </a:r>
            <a:endParaRPr lang="en-US" sz="4400" dirty="0">
              <a:solidFill>
                <a:schemeClr val="tx2"/>
              </a:solidFill>
            </a:endParaRPr>
          </a:p>
          <a:p>
            <a:pPr lvl="0"/>
            <a:r>
              <a:rPr lang="en-US" sz="4400" b="1" dirty="0">
                <a:solidFill>
                  <a:schemeClr val="tx2"/>
                </a:solidFill>
              </a:rPr>
              <a:t>2. </a:t>
            </a:r>
            <a:r>
              <a:rPr lang="th-TH" sz="4400" b="1" dirty="0">
                <a:solidFill>
                  <a:schemeClr val="tx2"/>
                </a:solidFill>
              </a:rPr>
              <a:t>หลักเกณฑ์ของสิทธิยึดหน่วง</a:t>
            </a:r>
            <a:endParaRPr lang="en-US" sz="4400" dirty="0">
              <a:solidFill>
                <a:schemeClr val="tx2"/>
              </a:solidFill>
            </a:endParaRPr>
          </a:p>
          <a:p>
            <a:pPr lvl="0"/>
            <a:r>
              <a:rPr lang="en-US" sz="4400" b="1" dirty="0">
                <a:solidFill>
                  <a:schemeClr val="tx2"/>
                </a:solidFill>
              </a:rPr>
              <a:t>3. </a:t>
            </a:r>
            <a:r>
              <a:rPr lang="th-TH" sz="4400" b="1" dirty="0">
                <a:solidFill>
                  <a:schemeClr val="tx2"/>
                </a:solidFill>
              </a:rPr>
              <a:t>ขอบเขตของสิทธิยึดหน่วง</a:t>
            </a:r>
            <a:endParaRPr lang="en-US" sz="4400" dirty="0">
              <a:solidFill>
                <a:schemeClr val="tx2"/>
              </a:solidFill>
            </a:endParaRPr>
          </a:p>
          <a:p>
            <a:pPr lvl="0"/>
            <a:r>
              <a:rPr lang="en-US" sz="4400" b="1" dirty="0">
                <a:solidFill>
                  <a:schemeClr val="tx2"/>
                </a:solidFill>
              </a:rPr>
              <a:t>4. </a:t>
            </a:r>
            <a:r>
              <a:rPr lang="th-TH" sz="4400" b="1" dirty="0">
                <a:solidFill>
                  <a:schemeClr val="tx2"/>
                </a:solidFill>
              </a:rPr>
              <a:t>สิทธิหน้าที่ของผู้ทรงสิทธิยึดหน่วง</a:t>
            </a:r>
            <a:endParaRPr lang="en-US" sz="4400" dirty="0">
              <a:solidFill>
                <a:schemeClr val="tx2"/>
              </a:solidFill>
            </a:endParaRPr>
          </a:p>
          <a:p>
            <a:pPr lvl="0"/>
            <a:r>
              <a:rPr lang="en-US" sz="4400" b="1" dirty="0">
                <a:solidFill>
                  <a:schemeClr val="tx2"/>
                </a:solidFill>
              </a:rPr>
              <a:t>5. </a:t>
            </a:r>
            <a:r>
              <a:rPr lang="th-TH" sz="4400" b="1" dirty="0">
                <a:solidFill>
                  <a:schemeClr val="tx2"/>
                </a:solidFill>
              </a:rPr>
              <a:t>ความระงับแห่งสิทธิยึดหน่วง</a:t>
            </a:r>
            <a:endParaRPr lang="en-US" sz="4400" dirty="0">
              <a:solidFill>
                <a:schemeClr val="tx2"/>
              </a:solidFill>
            </a:endParaRPr>
          </a:p>
          <a:p>
            <a:pPr>
              <a:buNone/>
            </a:pPr>
            <a:endParaRPr lang="th-TH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b="1" dirty="0"/>
              <a:t> </a:t>
            </a:r>
            <a:r>
              <a:rPr lang="en-US" b="1" dirty="0"/>
              <a:t>1. </a:t>
            </a:r>
            <a:r>
              <a:rPr lang="th-TH" b="1" dirty="0"/>
              <a:t>สิทธิยึดหน่วงคืออะไร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sz="3200" b="1" dirty="0"/>
              <a:t>มาตรา </a:t>
            </a:r>
            <a:r>
              <a:rPr lang="en-US" sz="3200" b="1" dirty="0"/>
              <a:t>241</a:t>
            </a:r>
            <a:r>
              <a:rPr lang="en-US" sz="3200" dirty="0"/>
              <a:t> </a:t>
            </a:r>
            <a:r>
              <a:rPr lang="th-TH" sz="3200" dirty="0"/>
              <a:t>บัญญัติว่า “ผู้ใดเป็น</a:t>
            </a:r>
            <a:r>
              <a:rPr lang="th-TH" sz="3200" b="1" dirty="0">
                <a:solidFill>
                  <a:schemeClr val="tx2"/>
                </a:solidFill>
              </a:rPr>
              <a:t>ผู้ครองทรัพย์สินของผู้อื่น </a:t>
            </a:r>
            <a:r>
              <a:rPr lang="th-TH" sz="3200" dirty="0"/>
              <a:t>และมี</a:t>
            </a:r>
            <a:r>
              <a:rPr lang="th-TH" sz="3200" b="1" dirty="0">
                <a:solidFill>
                  <a:schemeClr val="tx2"/>
                </a:solidFill>
              </a:rPr>
              <a:t>หนี้อันเป็นคุณประโยชน์แก่ตนเกี่ยวด้วยทรัพย์สินซึ่งครอง</a:t>
            </a:r>
            <a:r>
              <a:rPr lang="th-TH" sz="3200" dirty="0"/>
              <a:t>นั้นไซร้  ท่านว่าผู้นั้นจะ</a:t>
            </a:r>
            <a:r>
              <a:rPr lang="th-TH" sz="3200" b="1" dirty="0">
                <a:solidFill>
                  <a:srgbClr val="C00000"/>
                </a:solidFill>
              </a:rPr>
              <a:t>ยึดหน่วง</a:t>
            </a:r>
            <a:r>
              <a:rPr lang="th-TH" sz="3200" dirty="0"/>
              <a:t>ทรัพย์สินนั้นไว้จนกว่าจะได้ชำระหนี้ก็ได้”</a:t>
            </a:r>
            <a:endParaRPr lang="en-US" sz="3200" dirty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C:\Users\User\AppData\Local\Microsoft\Windows\Temporary Internet Files\Content.IE5\V65T66GJ\MC900434818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81714" y="3302115"/>
            <a:ext cx="1828571" cy="1828571"/>
          </a:xfrm>
          <a:prstGeom prst="rect">
            <a:avLst/>
          </a:prstGeom>
          <a:noFill/>
        </p:spPr>
      </p:pic>
      <p:graphicFrame>
        <p:nvGraphicFramePr>
          <p:cNvPr id="5" name="ไดอะแกรม 4"/>
          <p:cNvGraphicFramePr/>
          <p:nvPr/>
        </p:nvGraphicFramePr>
        <p:xfrm>
          <a:off x="2423592" y="1397000"/>
          <a:ext cx="7488832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2. </a:t>
            </a:r>
            <a:r>
              <a:rPr lang="th-TH" b="1" dirty="0"/>
              <a:t>หลักเกณฑ์ของสิทธิยึดหน่วง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b="1" dirty="0"/>
              <a:t>1. </a:t>
            </a:r>
            <a:r>
              <a:rPr lang="th-TH" sz="3200" b="1" dirty="0"/>
              <a:t>เจ้าหนี้ครอบครองทรัพย์สินของผู้อื่นโดยชอบด้วยกฎหมาย</a:t>
            </a:r>
            <a:endParaRPr lang="en-US" sz="2000" dirty="0"/>
          </a:p>
          <a:p>
            <a:r>
              <a:rPr lang="th-TH" sz="3600" b="1" dirty="0"/>
              <a:t>     มาตรา </a:t>
            </a:r>
            <a:r>
              <a:rPr lang="en-US" sz="3600" b="1" dirty="0"/>
              <a:t>241 </a:t>
            </a:r>
            <a:r>
              <a:rPr lang="th-TH" sz="3600" b="1" dirty="0"/>
              <a:t>วรรคท้าย </a:t>
            </a:r>
            <a:r>
              <a:rPr lang="th-TH" sz="3600" dirty="0"/>
              <a:t>บัญญัติว่า “อนึ่งบทบัญญัติในวรรคก่อนนี้ ท่านมิให้ใช้บังคับ ถ้า</a:t>
            </a:r>
            <a:r>
              <a:rPr lang="th-TH" sz="3600" b="1" dirty="0">
                <a:solidFill>
                  <a:schemeClr val="tx2"/>
                </a:solidFill>
              </a:rPr>
              <a:t>การที่เข้าครอบครองนั้น</a:t>
            </a:r>
            <a:r>
              <a:rPr lang="th-TH" sz="3600" dirty="0"/>
              <a:t>เริ่มมาแต่ทำการอันใดอันหนึ่งซึ่ง</a:t>
            </a:r>
            <a:r>
              <a:rPr lang="th-TH" sz="3600" b="1" dirty="0">
                <a:solidFill>
                  <a:schemeClr val="tx2"/>
                </a:solidFill>
              </a:rPr>
              <a:t>ไม่ชอบด้วยกฎหมาย</a:t>
            </a:r>
            <a:r>
              <a:rPr lang="th-TH" sz="3600" dirty="0"/>
              <a:t>” </a:t>
            </a:r>
            <a:endParaRPr lang="en-US" sz="3600" dirty="0"/>
          </a:p>
          <a:p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3600" b="1" dirty="0"/>
              <a:t>2. </a:t>
            </a:r>
            <a:r>
              <a:rPr lang="th-TH" sz="3600" b="1" dirty="0"/>
              <a:t>ต้องมีหนี้เกี่ยวกับทรัพย์สินที่ครอบครอง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(</a:t>
            </a:r>
            <a:r>
              <a:rPr lang="en-US" sz="3200" b="1" dirty="0"/>
              <a:t>1</a:t>
            </a:r>
            <a:r>
              <a:rPr lang="th-TH" sz="3200" b="1" dirty="0"/>
              <a:t>) ต้องมีหนี้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(</a:t>
            </a:r>
            <a:r>
              <a:rPr lang="en-US" sz="3200" b="1" dirty="0"/>
              <a:t>2</a:t>
            </a:r>
            <a:r>
              <a:rPr lang="th-TH" sz="3200" b="1" dirty="0"/>
              <a:t>) หนี้ต้องเกี่ยวกับทรัพย์สินที่ครอบครอง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th-TH" sz="3200" b="1" dirty="0"/>
              <a:t>       (</a:t>
            </a:r>
            <a:r>
              <a:rPr lang="en-US" sz="3200" b="1" dirty="0"/>
              <a:t>3</a:t>
            </a:r>
            <a:r>
              <a:rPr lang="th-TH" sz="3200" b="1" dirty="0"/>
              <a:t>) หนี้ต้องถึงกำหนด</a:t>
            </a:r>
            <a:endParaRPr lang="en-US" sz="3200" dirty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/>
          </a:p>
          <a:p>
            <a:endParaRPr lang="th-TH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977023FB0AB7FF4692185879F51422A4" ma:contentTypeVersion="10" ma:contentTypeDescription="สร้างเอกสารใหม่" ma:contentTypeScope="" ma:versionID="0ed9bb9844f1e009a5174a7afb6db91b">
  <xsd:schema xmlns:xsd="http://www.w3.org/2001/XMLSchema" xmlns:xs="http://www.w3.org/2001/XMLSchema" xmlns:p="http://schemas.microsoft.com/office/2006/metadata/properties" xmlns:ns3="628c7f2a-053a-435c-aff2-f98bc80c6f0d" targetNamespace="http://schemas.microsoft.com/office/2006/metadata/properties" ma:root="true" ma:fieldsID="8261613546a8b8d90a83294e6f7df443" ns3:_="">
    <xsd:import namespace="628c7f2a-053a-435c-aff2-f98bc80c6f0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c7f2a-053a-435c-aff2-f98bc80c6f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F1B077-C9EE-4F3D-ADDD-7D747E932A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8c7f2a-053a-435c-aff2-f98bc80c6f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37BA76-B494-41D4-8A3D-1978EB6323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644</Words>
  <Application>Microsoft Office PowerPoint</Application>
  <PresentationFormat>แบบจอกว้าง</PresentationFormat>
  <Paragraphs>67</Paragraphs>
  <Slides>15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19" baseType="lpstr">
      <vt:lpstr>Arial</vt:lpstr>
      <vt:lpstr>Garamond</vt:lpstr>
      <vt:lpstr>Leelawadee</vt:lpstr>
      <vt:lpstr>ชีวภาพ</vt:lpstr>
      <vt:lpstr>กฎหมายลักษณะแห่งหนี้</vt:lpstr>
      <vt:lpstr>ทบทวนก่อนเรียน</vt:lpstr>
      <vt:lpstr>เนื้อหาในครั้งนี้</vt:lpstr>
      <vt:lpstr>งานนำเสนอ PowerPoint</vt:lpstr>
      <vt:lpstr>งานนำเสนอ PowerPoint</vt:lpstr>
      <vt:lpstr> 1. สิทธิยึดหน่วงคืออะไร</vt:lpstr>
      <vt:lpstr>งานนำเสนอ PowerPoint</vt:lpstr>
      <vt:lpstr>2. หลักเกณฑ์ของสิทธิยึดหน่วง</vt:lpstr>
      <vt:lpstr>งานนำเสนอ PowerPoint</vt:lpstr>
      <vt:lpstr>งานนำเสนอ PowerPoint</vt:lpstr>
      <vt:lpstr>3. ขอบเขตของสิทธิยึดหน่วง</vt:lpstr>
      <vt:lpstr>4. สิทธิหน้าที่ของผู้ทรงสิทธิยึดหน่วง</vt:lpstr>
      <vt:lpstr>งานนำเสนอ PowerPoint</vt:lpstr>
      <vt:lpstr>5. ความระงับแห่งสิทธิยึดหน่วง</vt:lpstr>
      <vt:lpstr>บุริมสิทธิ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2020-05-27T07:23:12Z</dcterms:created>
  <dcterms:modified xsi:type="dcterms:W3CDTF">2020-06-24T15:44:18Z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0x010100977023FB0AB7FF4692185879F51422A4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